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8775700" cy="4940300"/>
  <p:notesSz cx="8775700" cy="49403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58653" y="1531493"/>
            <a:ext cx="7464742" cy="1037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rgbClr val="676767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17307" y="2766568"/>
            <a:ext cx="6147435" cy="1235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696969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676767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696969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676767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39102" y="1136269"/>
            <a:ext cx="3820191" cy="3260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361749" y="1184225"/>
            <a:ext cx="3208020" cy="2880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676767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676767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9552" y="333497"/>
            <a:ext cx="8082945" cy="6360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rgbClr val="676767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22307" y="1609455"/>
            <a:ext cx="3881754" cy="2698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696969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985897" y="4594479"/>
            <a:ext cx="2810256" cy="2470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39102" y="4594479"/>
            <a:ext cx="2019871" cy="2470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323076" y="4594479"/>
            <a:ext cx="2019871" cy="2470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0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image" Target="../media/image65.png"/><Relationship Id="rId7" Type="http://schemas.openxmlformats.org/officeDocument/2006/relationships/image" Target="../media/image66.png"/><Relationship Id="rId8" Type="http://schemas.openxmlformats.org/officeDocument/2006/relationships/image" Target="../media/image67.png"/><Relationship Id="rId9" Type="http://schemas.openxmlformats.org/officeDocument/2006/relationships/image" Target="../media/image68.jpg"/><Relationship Id="rId10" Type="http://schemas.openxmlformats.org/officeDocument/2006/relationships/image" Target="../media/image69.png"/><Relationship Id="rId11" Type="http://schemas.openxmlformats.org/officeDocument/2006/relationships/image" Target="../media/image70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1.jpg"/><Relationship Id="rId3" Type="http://schemas.openxmlformats.org/officeDocument/2006/relationships/image" Target="../media/image72.jpg"/><Relationship Id="rId4" Type="http://schemas.openxmlformats.org/officeDocument/2006/relationships/image" Target="../media/image73.jpg"/><Relationship Id="rId5" Type="http://schemas.openxmlformats.org/officeDocument/2006/relationships/image" Target="../media/image74.jpg"/><Relationship Id="rId6" Type="http://schemas.openxmlformats.org/officeDocument/2006/relationships/image" Target="../media/image75.jpg"/><Relationship Id="rId7" Type="http://schemas.openxmlformats.org/officeDocument/2006/relationships/image" Target="../media/image76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7.jpg"/><Relationship Id="rId3" Type="http://schemas.openxmlformats.org/officeDocument/2006/relationships/image" Target="../media/image78.png"/><Relationship Id="rId4" Type="http://schemas.openxmlformats.org/officeDocument/2006/relationships/image" Target="../media/image79.jpg"/><Relationship Id="rId5" Type="http://schemas.openxmlformats.org/officeDocument/2006/relationships/image" Target="../media/image80.jpg"/><Relationship Id="rId6" Type="http://schemas.openxmlformats.org/officeDocument/2006/relationships/image" Target="../media/image81.png"/><Relationship Id="rId7" Type="http://schemas.openxmlformats.org/officeDocument/2006/relationships/image" Target="../media/image82.png"/><Relationship Id="rId8" Type="http://schemas.openxmlformats.org/officeDocument/2006/relationships/image" Target="../media/image83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png"/><Relationship Id="rId3" Type="http://schemas.openxmlformats.org/officeDocument/2006/relationships/image" Target="../media/image85.png"/><Relationship Id="rId4" Type="http://schemas.openxmlformats.org/officeDocument/2006/relationships/image" Target="../media/image86.png"/><Relationship Id="rId5" Type="http://schemas.openxmlformats.org/officeDocument/2006/relationships/image" Target="../media/image87.jpg"/><Relationship Id="rId6" Type="http://schemas.openxmlformats.org/officeDocument/2006/relationships/image" Target="../media/image88.jpg"/><Relationship Id="rId7" Type="http://schemas.openxmlformats.org/officeDocument/2006/relationships/image" Target="../media/image89.jpg"/><Relationship Id="rId8" Type="http://schemas.openxmlformats.org/officeDocument/2006/relationships/image" Target="../media/image90.jpg"/><Relationship Id="rId9" Type="http://schemas.openxmlformats.org/officeDocument/2006/relationships/image" Target="../media/image91.jpg"/><Relationship Id="rId10" Type="http://schemas.openxmlformats.org/officeDocument/2006/relationships/image" Target="../media/image92.png"/><Relationship Id="rId11" Type="http://schemas.openxmlformats.org/officeDocument/2006/relationships/image" Target="../media/image93.jpg"/><Relationship Id="rId12" Type="http://schemas.openxmlformats.org/officeDocument/2006/relationships/image" Target="../media/image94.jpg"/><Relationship Id="rId13" Type="http://schemas.openxmlformats.org/officeDocument/2006/relationships/image" Target="../media/image95.jpg"/><Relationship Id="rId14" Type="http://schemas.openxmlformats.org/officeDocument/2006/relationships/image" Target="../media/image96.jpg"/><Relationship Id="rId15" Type="http://schemas.openxmlformats.org/officeDocument/2006/relationships/image" Target="../media/image97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8.jpg"/><Relationship Id="rId3" Type="http://schemas.openxmlformats.org/officeDocument/2006/relationships/image" Target="../media/image99.jpg"/><Relationship Id="rId4" Type="http://schemas.openxmlformats.org/officeDocument/2006/relationships/image" Target="../media/image100.jpg"/><Relationship Id="rId5" Type="http://schemas.openxmlformats.org/officeDocument/2006/relationships/image" Target="../media/image101.png"/><Relationship Id="rId6" Type="http://schemas.openxmlformats.org/officeDocument/2006/relationships/image" Target="../media/image102.png"/><Relationship Id="rId7" Type="http://schemas.openxmlformats.org/officeDocument/2006/relationships/image" Target="../media/image103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4.jpg"/><Relationship Id="rId3" Type="http://schemas.openxmlformats.org/officeDocument/2006/relationships/image" Target="../media/image105.jpg"/><Relationship Id="rId4" Type="http://schemas.openxmlformats.org/officeDocument/2006/relationships/image" Target="../media/image106.jpg"/><Relationship Id="rId5" Type="http://schemas.openxmlformats.org/officeDocument/2006/relationships/image" Target="../media/image107.jpg"/><Relationship Id="rId6" Type="http://schemas.openxmlformats.org/officeDocument/2006/relationships/image" Target="../media/image108.jpg"/><Relationship Id="rId7" Type="http://schemas.openxmlformats.org/officeDocument/2006/relationships/image" Target="../media/image109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0.jpg"/><Relationship Id="rId3" Type="http://schemas.openxmlformats.org/officeDocument/2006/relationships/image" Target="../media/image111.jpg"/><Relationship Id="rId4" Type="http://schemas.openxmlformats.org/officeDocument/2006/relationships/image" Target="../media/image112.jpg"/><Relationship Id="rId5" Type="http://schemas.openxmlformats.org/officeDocument/2006/relationships/image" Target="../media/image113.jpg"/><Relationship Id="rId6" Type="http://schemas.openxmlformats.org/officeDocument/2006/relationships/image" Target="../media/image114.jpg"/><Relationship Id="rId7" Type="http://schemas.openxmlformats.org/officeDocument/2006/relationships/image" Target="../media/image115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6.jpg"/><Relationship Id="rId3" Type="http://schemas.openxmlformats.org/officeDocument/2006/relationships/image" Target="../media/image117.jpg"/><Relationship Id="rId4" Type="http://schemas.openxmlformats.org/officeDocument/2006/relationships/image" Target="../media/image118.png"/><Relationship Id="rId5" Type="http://schemas.openxmlformats.org/officeDocument/2006/relationships/image" Target="../media/image119.jpg"/><Relationship Id="rId6" Type="http://schemas.openxmlformats.org/officeDocument/2006/relationships/image" Target="../media/image120.jpg"/><Relationship Id="rId7" Type="http://schemas.openxmlformats.org/officeDocument/2006/relationships/image" Target="../media/image121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2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g"/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pn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6" Type="http://schemas.openxmlformats.org/officeDocument/2006/relationships/image" Target="../media/image10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jp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jpg"/><Relationship Id="rId10" Type="http://schemas.openxmlformats.org/officeDocument/2006/relationships/image" Target="../media/image19.png"/><Relationship Id="rId11" Type="http://schemas.openxmlformats.org/officeDocument/2006/relationships/image" Target="../media/image20.jpg"/><Relationship Id="rId12" Type="http://schemas.openxmlformats.org/officeDocument/2006/relationships/image" Target="../media/image21.jpg"/><Relationship Id="rId13" Type="http://schemas.openxmlformats.org/officeDocument/2006/relationships/image" Target="../media/image22.png"/><Relationship Id="rId14" Type="http://schemas.openxmlformats.org/officeDocument/2006/relationships/image" Target="../media/image23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jpg"/><Relationship Id="rId3" Type="http://schemas.openxmlformats.org/officeDocument/2006/relationships/image" Target="../media/image25.jpg"/><Relationship Id="rId4" Type="http://schemas.openxmlformats.org/officeDocument/2006/relationships/image" Target="../media/image26.jpg"/><Relationship Id="rId5" Type="http://schemas.openxmlformats.org/officeDocument/2006/relationships/image" Target="../media/image27.png"/><Relationship Id="rId6" Type="http://schemas.openxmlformats.org/officeDocument/2006/relationships/image" Target="../media/image28.jpg"/><Relationship Id="rId7" Type="http://schemas.openxmlformats.org/officeDocument/2006/relationships/image" Target="../media/image29.jpg"/><Relationship Id="rId8" Type="http://schemas.openxmlformats.org/officeDocument/2006/relationships/image" Target="../media/image30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jpg"/><Relationship Id="rId3" Type="http://schemas.openxmlformats.org/officeDocument/2006/relationships/image" Target="../media/image32.jp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jpg"/><Relationship Id="rId8" Type="http://schemas.openxmlformats.org/officeDocument/2006/relationships/image" Target="../media/image37.png"/><Relationship Id="rId9" Type="http://schemas.openxmlformats.org/officeDocument/2006/relationships/image" Target="../media/image38.jpg"/><Relationship Id="rId10" Type="http://schemas.openxmlformats.org/officeDocument/2006/relationships/image" Target="../media/image39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Relationship Id="rId3" Type="http://schemas.openxmlformats.org/officeDocument/2006/relationships/image" Target="../media/image41.jpg"/><Relationship Id="rId4" Type="http://schemas.openxmlformats.org/officeDocument/2006/relationships/image" Target="../media/image42.jpg"/><Relationship Id="rId5" Type="http://schemas.openxmlformats.org/officeDocument/2006/relationships/image" Target="../media/image43.jpg"/><Relationship Id="rId6" Type="http://schemas.openxmlformats.org/officeDocument/2006/relationships/image" Target="../media/image44.jpg"/><Relationship Id="rId7" Type="http://schemas.openxmlformats.org/officeDocument/2006/relationships/image" Target="../media/image45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g"/><Relationship Id="rId3" Type="http://schemas.openxmlformats.org/officeDocument/2006/relationships/image" Target="../media/image47.jp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jpg"/><Relationship Id="rId11" Type="http://schemas.openxmlformats.org/officeDocument/2006/relationships/image" Target="../media/image55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g"/><Relationship Id="rId3" Type="http://schemas.openxmlformats.org/officeDocument/2006/relationships/image" Target="../media/image57.png"/><Relationship Id="rId4" Type="http://schemas.openxmlformats.org/officeDocument/2006/relationships/image" Target="../media/image58.jpg"/><Relationship Id="rId5" Type="http://schemas.openxmlformats.org/officeDocument/2006/relationships/image" Target="../media/image59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11"/>
            <a:ext cx="8776804" cy="49377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7164" y="3607310"/>
            <a:ext cx="466344" cy="9144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00389" y="1580640"/>
            <a:ext cx="3007995" cy="432434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3970" marR="5080" indent="-1905">
              <a:lnSpc>
                <a:spcPts val="1580"/>
              </a:lnSpc>
              <a:spcBef>
                <a:spcPts val="185"/>
              </a:spcBef>
            </a:pPr>
            <a:r>
              <a:rPr dirty="0" sz="1350" spc="-25">
                <a:solidFill>
                  <a:srgbClr val="696969"/>
                </a:solidFill>
                <a:latin typeface="Calibri"/>
                <a:cs typeface="Calibri"/>
              </a:rPr>
              <a:t>Clair</a:t>
            </a:r>
            <a:r>
              <a:rPr dirty="0" sz="1350" spc="-50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1350" spc="-25">
                <a:solidFill>
                  <a:srgbClr val="676767"/>
                </a:solidFill>
                <a:latin typeface="Calibri"/>
                <a:cs typeface="Calibri"/>
              </a:rPr>
              <a:t>BLANCHE-</a:t>
            </a:r>
            <a:r>
              <a:rPr dirty="0" sz="1350">
                <a:solidFill>
                  <a:srgbClr val="676767"/>
                </a:solidFill>
                <a:latin typeface="Calibri"/>
                <a:cs typeface="Calibri"/>
              </a:rPr>
              <a:t>II</a:t>
            </a:r>
            <a:r>
              <a:rPr dirty="0" sz="1350" spc="65">
                <a:solidFill>
                  <a:srgbClr val="676767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696969"/>
                </a:solidFill>
                <a:latin typeface="Calibri"/>
                <a:cs typeface="Calibri"/>
              </a:rPr>
              <a:t>is</a:t>
            </a:r>
            <a:r>
              <a:rPr dirty="0" sz="1350" spc="-15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6D6D6D"/>
                </a:solidFill>
                <a:latin typeface="Calibri"/>
                <a:cs typeface="Calibri"/>
              </a:rPr>
              <a:t>a</a:t>
            </a:r>
            <a:r>
              <a:rPr dirty="0" sz="1350" spc="-55">
                <a:solidFill>
                  <a:srgbClr val="6D6D6D"/>
                </a:solidFill>
                <a:latin typeface="Calibri"/>
                <a:cs typeface="Calibri"/>
              </a:rPr>
              <a:t> </a:t>
            </a:r>
            <a:r>
              <a:rPr dirty="0" sz="1350" spc="-40">
                <a:solidFill>
                  <a:srgbClr val="676767"/>
                </a:solidFill>
                <a:latin typeface="Calibri"/>
                <a:cs typeface="Calibri"/>
              </a:rPr>
              <a:t>combination</a:t>
            </a:r>
            <a:r>
              <a:rPr dirty="0" sz="1350" spc="75">
                <a:solidFill>
                  <a:srgbClr val="676767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626262"/>
                </a:solidFill>
                <a:latin typeface="Calibri"/>
                <a:cs typeface="Calibri"/>
              </a:rPr>
              <a:t>of</a:t>
            </a:r>
            <a:r>
              <a:rPr dirty="0" sz="1350" spc="5">
                <a:solidFill>
                  <a:srgbClr val="626262"/>
                </a:solidFill>
                <a:latin typeface="Calibri"/>
                <a:cs typeface="Calibri"/>
              </a:rPr>
              <a:t> </a:t>
            </a:r>
            <a:r>
              <a:rPr dirty="0" sz="1350" spc="-85">
                <a:solidFill>
                  <a:srgbClr val="676767"/>
                </a:solidFill>
                <a:latin typeface="Calibri"/>
                <a:cs typeface="Calibri"/>
              </a:rPr>
              <a:t>7</a:t>
            </a:r>
            <a:r>
              <a:rPr dirty="0" sz="1350" spc="-10">
                <a:solidFill>
                  <a:srgbClr val="676767"/>
                </a:solidFill>
                <a:latin typeface="Calibri"/>
                <a:cs typeface="Calibri"/>
              </a:rPr>
              <a:t> </a:t>
            </a:r>
            <a:r>
              <a:rPr dirty="0" sz="1350" spc="-20">
                <a:solidFill>
                  <a:srgbClr val="676767"/>
                </a:solidFill>
                <a:latin typeface="Calibri"/>
                <a:cs typeface="Calibri"/>
              </a:rPr>
              <a:t>active </a:t>
            </a:r>
            <a:r>
              <a:rPr dirty="0" sz="1350" spc="-35">
                <a:solidFill>
                  <a:srgbClr val="696969"/>
                </a:solidFill>
                <a:latin typeface="Calibri"/>
                <a:cs typeface="Calibri"/>
              </a:rPr>
              <a:t>ingredients</a:t>
            </a:r>
            <a:r>
              <a:rPr dirty="0" sz="1350" spc="55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1350" spc="-40">
                <a:solidFill>
                  <a:srgbClr val="676767"/>
                </a:solidFill>
                <a:latin typeface="Calibri"/>
                <a:cs typeface="Calibri"/>
              </a:rPr>
              <a:t>for</a:t>
            </a:r>
            <a:r>
              <a:rPr dirty="0" sz="1350" spc="-30">
                <a:solidFill>
                  <a:srgbClr val="676767"/>
                </a:solidFill>
                <a:latin typeface="Calibri"/>
                <a:cs typeface="Calibri"/>
              </a:rPr>
              <a:t> </a:t>
            </a:r>
            <a:r>
              <a:rPr dirty="0" sz="1350" spc="-10">
                <a:solidFill>
                  <a:srgbClr val="676767"/>
                </a:solidFill>
                <a:latin typeface="Calibri"/>
                <a:cs typeface="Calibri"/>
              </a:rPr>
              <a:t>whitening.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01175" y="2188717"/>
            <a:ext cx="3014345" cy="84391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just" marL="12700" marR="5080" indent="1270">
              <a:lnSpc>
                <a:spcPct val="99300"/>
              </a:lnSpc>
              <a:spcBef>
                <a:spcPts val="110"/>
              </a:spcBef>
            </a:pPr>
            <a:r>
              <a:rPr dirty="0" sz="1350">
                <a:solidFill>
                  <a:srgbClr val="6B6B6B"/>
                </a:solidFill>
                <a:latin typeface="Calibri"/>
                <a:cs typeface="Calibri"/>
              </a:rPr>
              <a:t>The</a:t>
            </a:r>
            <a:r>
              <a:rPr dirty="0" sz="1350" spc="100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696969"/>
                </a:solidFill>
                <a:latin typeface="Calibri"/>
                <a:cs typeface="Calibri"/>
              </a:rPr>
              <a:t>main</a:t>
            </a:r>
            <a:r>
              <a:rPr dirty="0" sz="1350" spc="114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646464"/>
                </a:solidFill>
                <a:latin typeface="Calibri"/>
                <a:cs typeface="Calibri"/>
              </a:rPr>
              <a:t>function</a:t>
            </a:r>
            <a:r>
              <a:rPr dirty="0" sz="1350" spc="130">
                <a:solidFill>
                  <a:srgbClr val="646464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6B6B6B"/>
                </a:solidFill>
                <a:latin typeface="Calibri"/>
                <a:cs typeface="Calibri"/>
              </a:rPr>
              <a:t>of</a:t>
            </a:r>
            <a:r>
              <a:rPr dirty="0" sz="1350" spc="100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696969"/>
                </a:solidFill>
                <a:latin typeface="Calibri"/>
                <a:cs typeface="Calibri"/>
              </a:rPr>
              <a:t>the</a:t>
            </a:r>
            <a:r>
              <a:rPr dirty="0" sz="1350" spc="100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696969"/>
                </a:solidFill>
                <a:latin typeface="Calibri"/>
                <a:cs typeface="Calibri"/>
              </a:rPr>
              <a:t>first</a:t>
            </a:r>
            <a:r>
              <a:rPr dirty="0" sz="1350" spc="110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6B6B6B"/>
                </a:solidFill>
                <a:latin typeface="Calibri"/>
                <a:cs typeface="Calibri"/>
              </a:rPr>
              <a:t>and</a:t>
            </a:r>
            <a:r>
              <a:rPr dirty="0" sz="1350" spc="120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dirty="0" sz="1350" spc="-10">
                <a:solidFill>
                  <a:srgbClr val="676767"/>
                </a:solidFill>
                <a:latin typeface="Calibri"/>
                <a:cs typeface="Calibri"/>
              </a:rPr>
              <a:t>second </a:t>
            </a:r>
            <a:r>
              <a:rPr dirty="0" sz="1350" spc="-35">
                <a:solidFill>
                  <a:srgbClr val="676767"/>
                </a:solidFill>
                <a:latin typeface="Calibri"/>
                <a:cs typeface="Calibri"/>
              </a:rPr>
              <a:t>ingredients</a:t>
            </a:r>
            <a:r>
              <a:rPr dirty="0" sz="1350" spc="-30">
                <a:solidFill>
                  <a:srgbClr val="676767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696969"/>
                </a:solidFill>
                <a:latin typeface="Calibri"/>
                <a:cs typeface="Calibri"/>
              </a:rPr>
              <a:t>is</a:t>
            </a:r>
            <a:r>
              <a:rPr dirty="0" sz="1350" spc="-50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1350" spc="-10">
                <a:solidFill>
                  <a:srgbClr val="676767"/>
                </a:solidFill>
                <a:latin typeface="Calibri"/>
                <a:cs typeface="Calibri"/>
              </a:rPr>
              <a:t>to</a:t>
            </a:r>
            <a:r>
              <a:rPr dirty="0" sz="1350" spc="-50">
                <a:solidFill>
                  <a:srgbClr val="676767"/>
                </a:solidFill>
                <a:latin typeface="Calibri"/>
                <a:cs typeface="Calibri"/>
              </a:rPr>
              <a:t> </a:t>
            </a:r>
            <a:r>
              <a:rPr dirty="0" sz="1350" spc="-25">
                <a:solidFill>
                  <a:srgbClr val="676767"/>
                </a:solidFill>
                <a:latin typeface="Calibri"/>
                <a:cs typeface="Calibri"/>
              </a:rPr>
              <a:t>help</a:t>
            </a:r>
            <a:r>
              <a:rPr dirty="0" sz="1350" spc="-30">
                <a:solidFill>
                  <a:srgbClr val="676767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696969"/>
                </a:solidFill>
                <a:latin typeface="Calibri"/>
                <a:cs typeface="Calibri"/>
              </a:rPr>
              <a:t>in</a:t>
            </a:r>
            <a:r>
              <a:rPr dirty="0" sz="1350" spc="-55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1350" spc="-30">
                <a:solidFill>
                  <a:srgbClr val="676767"/>
                </a:solidFill>
                <a:latin typeface="Calibri"/>
                <a:cs typeface="Calibri"/>
              </a:rPr>
              <a:t>repairing</a:t>
            </a:r>
            <a:r>
              <a:rPr dirty="0" sz="1350" spc="75">
                <a:solidFill>
                  <a:srgbClr val="676767"/>
                </a:solidFill>
                <a:latin typeface="Calibri"/>
                <a:cs typeface="Calibri"/>
              </a:rPr>
              <a:t> </a:t>
            </a:r>
            <a:r>
              <a:rPr dirty="0" sz="1350" spc="-50">
                <a:solidFill>
                  <a:srgbClr val="6B6B6B"/>
                </a:solidFill>
                <a:latin typeface="Calibri"/>
                <a:cs typeface="Calibri"/>
              </a:rPr>
              <a:t>the</a:t>
            </a:r>
            <a:r>
              <a:rPr dirty="0" sz="1350" spc="-25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676767"/>
                </a:solidFill>
                <a:latin typeface="Calibri"/>
                <a:cs typeface="Calibri"/>
              </a:rPr>
              <a:t>DNA</a:t>
            </a:r>
            <a:r>
              <a:rPr dirty="0" sz="1350" spc="-30">
                <a:solidFill>
                  <a:srgbClr val="676767"/>
                </a:solidFill>
                <a:latin typeface="Calibri"/>
                <a:cs typeface="Calibri"/>
              </a:rPr>
              <a:t> </a:t>
            </a:r>
            <a:r>
              <a:rPr dirty="0" sz="1350" spc="-25">
                <a:solidFill>
                  <a:srgbClr val="6B6B6B"/>
                </a:solidFill>
                <a:latin typeface="Calibri"/>
                <a:cs typeface="Calibri"/>
              </a:rPr>
              <a:t>of </a:t>
            </a:r>
            <a:r>
              <a:rPr dirty="0" sz="1350">
                <a:solidFill>
                  <a:srgbClr val="676767"/>
                </a:solidFill>
                <a:latin typeface="Calibri"/>
                <a:cs typeface="Calibri"/>
              </a:rPr>
              <a:t>the</a:t>
            </a:r>
            <a:r>
              <a:rPr dirty="0" sz="1350" spc="415">
                <a:solidFill>
                  <a:srgbClr val="676767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666666"/>
                </a:solidFill>
                <a:latin typeface="Calibri"/>
                <a:cs typeface="Calibri"/>
              </a:rPr>
              <a:t>surface</a:t>
            </a:r>
            <a:r>
              <a:rPr dirty="0" sz="1350" spc="434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696969"/>
                </a:solidFill>
                <a:latin typeface="Calibri"/>
                <a:cs typeface="Calibri"/>
              </a:rPr>
              <a:t>layer</a:t>
            </a:r>
            <a:r>
              <a:rPr dirty="0" sz="1350" spc="420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676767"/>
                </a:solidFill>
                <a:latin typeface="Calibri"/>
                <a:cs typeface="Calibri"/>
              </a:rPr>
              <a:t>of</a:t>
            </a:r>
            <a:r>
              <a:rPr dirty="0" sz="1350" spc="409">
                <a:solidFill>
                  <a:srgbClr val="676767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696969"/>
                </a:solidFill>
                <a:latin typeface="Calibri"/>
                <a:cs typeface="Calibri"/>
              </a:rPr>
              <a:t>the</a:t>
            </a:r>
            <a:r>
              <a:rPr dirty="0" sz="1350" spc="415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6B6B6B"/>
                </a:solidFill>
                <a:latin typeface="Calibri"/>
                <a:cs typeface="Calibri"/>
              </a:rPr>
              <a:t>skin.</a:t>
            </a:r>
            <a:r>
              <a:rPr dirty="0" sz="1350" spc="385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696969"/>
                </a:solidFill>
                <a:latin typeface="Calibri"/>
                <a:cs typeface="Calibri"/>
              </a:rPr>
              <a:t>The</a:t>
            </a:r>
            <a:r>
              <a:rPr dirty="0" sz="1350" spc="425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1350" spc="-10">
                <a:solidFill>
                  <a:srgbClr val="666666"/>
                </a:solidFill>
                <a:latin typeface="Calibri"/>
                <a:cs typeface="Calibri"/>
              </a:rPr>
              <a:t>fifth </a:t>
            </a:r>
            <a:r>
              <a:rPr dirty="0" sz="1350" spc="-35">
                <a:solidFill>
                  <a:srgbClr val="676767"/>
                </a:solidFill>
                <a:latin typeface="Calibri"/>
                <a:cs typeface="Calibri"/>
              </a:rPr>
              <a:t>ingredient</a:t>
            </a:r>
            <a:r>
              <a:rPr dirty="0" sz="1350" spc="170">
                <a:solidFill>
                  <a:srgbClr val="676767"/>
                </a:solidFill>
                <a:latin typeface="Calibri"/>
                <a:cs typeface="Calibri"/>
              </a:rPr>
              <a:t> </a:t>
            </a:r>
            <a:r>
              <a:rPr dirty="0" sz="1350" spc="-25">
                <a:solidFill>
                  <a:srgbClr val="666666"/>
                </a:solidFill>
                <a:latin typeface="Calibri"/>
                <a:cs typeface="Calibri"/>
              </a:rPr>
              <a:t>Saxifraga</a:t>
            </a:r>
            <a:r>
              <a:rPr dirty="0" sz="1350" spc="135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350" spc="-40">
                <a:solidFill>
                  <a:srgbClr val="676767"/>
                </a:solidFill>
                <a:latin typeface="Calibri"/>
                <a:cs typeface="Calibri"/>
              </a:rPr>
              <a:t>Sarmentosa</a:t>
            </a:r>
            <a:r>
              <a:rPr dirty="0" sz="1350" spc="110">
                <a:solidFill>
                  <a:srgbClr val="676767"/>
                </a:solidFill>
                <a:latin typeface="Calibri"/>
                <a:cs typeface="Calibri"/>
              </a:rPr>
              <a:t> </a:t>
            </a:r>
            <a:r>
              <a:rPr dirty="0" sz="1350" spc="-45">
                <a:solidFill>
                  <a:srgbClr val="676767"/>
                </a:solidFill>
                <a:latin typeface="Calibri"/>
                <a:cs typeface="Calibri"/>
              </a:rPr>
              <a:t>Extract</a:t>
            </a:r>
            <a:r>
              <a:rPr dirty="0" sz="1350" spc="120">
                <a:solidFill>
                  <a:srgbClr val="676767"/>
                </a:solidFill>
                <a:latin typeface="Calibri"/>
                <a:cs typeface="Calibri"/>
              </a:rPr>
              <a:t> </a:t>
            </a:r>
            <a:r>
              <a:rPr dirty="0" sz="1350" spc="-25">
                <a:solidFill>
                  <a:srgbClr val="696969"/>
                </a:solidFill>
                <a:latin typeface="Calibri"/>
                <a:cs typeface="Calibri"/>
              </a:rPr>
              <a:t>has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01175" y="3002534"/>
            <a:ext cx="3012440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2270" algn="l"/>
                <a:tab pos="1086485" algn="l"/>
                <a:tab pos="1369060" algn="l"/>
                <a:tab pos="2155825" algn="l"/>
                <a:tab pos="2841625" algn="l"/>
              </a:tabLst>
            </a:pPr>
            <a:r>
              <a:rPr dirty="0" sz="1350" spc="-25">
                <a:solidFill>
                  <a:srgbClr val="6B6B6B"/>
                </a:solidFill>
                <a:latin typeface="Calibri"/>
                <a:cs typeface="Calibri"/>
              </a:rPr>
              <a:t>the</a:t>
            </a:r>
            <a:r>
              <a:rPr dirty="0" sz="1350">
                <a:solidFill>
                  <a:srgbClr val="6B6B6B"/>
                </a:solidFill>
                <a:latin typeface="Calibri"/>
                <a:cs typeface="Calibri"/>
              </a:rPr>
              <a:t>	</a:t>
            </a:r>
            <a:r>
              <a:rPr dirty="0" sz="1350" spc="-10">
                <a:solidFill>
                  <a:srgbClr val="6B6B6B"/>
                </a:solidFill>
                <a:latin typeface="Calibri"/>
                <a:cs typeface="Calibri"/>
              </a:rPr>
              <a:t>function</a:t>
            </a:r>
            <a:r>
              <a:rPr dirty="0" sz="1350">
                <a:solidFill>
                  <a:srgbClr val="6B6B6B"/>
                </a:solidFill>
                <a:latin typeface="Calibri"/>
                <a:cs typeface="Calibri"/>
              </a:rPr>
              <a:t>	</a:t>
            </a:r>
            <a:r>
              <a:rPr dirty="0" sz="1350" spc="-25">
                <a:solidFill>
                  <a:srgbClr val="6B6B6B"/>
                </a:solidFill>
                <a:latin typeface="Calibri"/>
                <a:cs typeface="Calibri"/>
              </a:rPr>
              <a:t>of</a:t>
            </a:r>
            <a:r>
              <a:rPr dirty="0" sz="1350">
                <a:solidFill>
                  <a:srgbClr val="6B6B6B"/>
                </a:solidFill>
                <a:latin typeface="Calibri"/>
                <a:cs typeface="Calibri"/>
              </a:rPr>
              <a:t>	</a:t>
            </a:r>
            <a:r>
              <a:rPr dirty="0" sz="1350" spc="-10">
                <a:solidFill>
                  <a:srgbClr val="676767"/>
                </a:solidFill>
                <a:latin typeface="Calibri"/>
                <a:cs typeface="Calibri"/>
              </a:rPr>
              <a:t>removing</a:t>
            </a:r>
            <a:r>
              <a:rPr dirty="0" sz="1350">
                <a:solidFill>
                  <a:srgbClr val="676767"/>
                </a:solidFill>
                <a:latin typeface="Calibri"/>
                <a:cs typeface="Calibri"/>
              </a:rPr>
              <a:t>	</a:t>
            </a:r>
            <a:r>
              <a:rPr dirty="0" sz="1350" spc="-10">
                <a:solidFill>
                  <a:srgbClr val="696969"/>
                </a:solidFill>
                <a:latin typeface="Calibri"/>
                <a:cs typeface="Calibri"/>
              </a:rPr>
              <a:t>melanin</a:t>
            </a:r>
            <a:r>
              <a:rPr dirty="0" sz="1350">
                <a:solidFill>
                  <a:srgbClr val="696969"/>
                </a:solidFill>
                <a:latin typeface="Calibri"/>
                <a:cs typeface="Calibri"/>
              </a:rPr>
              <a:t>	</a:t>
            </a:r>
            <a:r>
              <a:rPr dirty="0" sz="1350" spc="-25">
                <a:solidFill>
                  <a:srgbClr val="696969"/>
                </a:solidFill>
                <a:latin typeface="Calibri"/>
                <a:cs typeface="Calibri"/>
              </a:rPr>
              <a:t>by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00273" y="3208274"/>
            <a:ext cx="3014345" cy="432434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4604" marR="5080" indent="-2540">
              <a:lnSpc>
                <a:spcPts val="1580"/>
              </a:lnSpc>
              <a:spcBef>
                <a:spcPts val="185"/>
              </a:spcBef>
              <a:tabLst>
                <a:tab pos="909955" algn="l"/>
              </a:tabLst>
            </a:pPr>
            <a:r>
              <a:rPr dirty="0" sz="1350" spc="-10">
                <a:solidFill>
                  <a:srgbClr val="676767"/>
                </a:solidFill>
                <a:latin typeface="Calibri"/>
                <a:cs typeface="Calibri"/>
              </a:rPr>
              <a:t>penetrating</a:t>
            </a:r>
            <a:r>
              <a:rPr dirty="0" sz="1350">
                <a:solidFill>
                  <a:srgbClr val="676767"/>
                </a:solidFill>
                <a:latin typeface="Calibri"/>
                <a:cs typeface="Calibri"/>
              </a:rPr>
              <a:t>	</a:t>
            </a:r>
            <a:r>
              <a:rPr dirty="0" sz="1350">
                <a:solidFill>
                  <a:srgbClr val="696969"/>
                </a:solidFill>
                <a:latin typeface="Calibri"/>
                <a:cs typeface="Calibri"/>
              </a:rPr>
              <a:t>into</a:t>
            </a:r>
            <a:r>
              <a:rPr dirty="0" sz="1350" spc="385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676767"/>
                </a:solidFill>
                <a:latin typeface="Calibri"/>
                <a:cs typeface="Calibri"/>
              </a:rPr>
              <a:t>the</a:t>
            </a:r>
            <a:r>
              <a:rPr dirty="0" sz="1350" spc="459">
                <a:solidFill>
                  <a:srgbClr val="676767"/>
                </a:solidFill>
                <a:latin typeface="Calibri"/>
                <a:cs typeface="Calibri"/>
              </a:rPr>
              <a:t> </a:t>
            </a:r>
            <a:r>
              <a:rPr dirty="0" sz="1350" spc="-50">
                <a:solidFill>
                  <a:srgbClr val="676767"/>
                </a:solidFill>
                <a:latin typeface="Calibri"/>
                <a:cs typeface="Calibri"/>
              </a:rPr>
              <a:t>skin </a:t>
            </a:r>
            <a:r>
              <a:rPr dirty="0" sz="1350">
                <a:solidFill>
                  <a:srgbClr val="696969"/>
                </a:solidFill>
                <a:latin typeface="Calibri"/>
                <a:cs typeface="Calibri"/>
              </a:rPr>
              <a:t>s</a:t>
            </a:r>
            <a:r>
              <a:rPr dirty="0" sz="1350" spc="450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1350" spc="-10">
                <a:solidFill>
                  <a:srgbClr val="676767"/>
                </a:solidFill>
                <a:latin typeface="Calibri"/>
                <a:cs typeface="Calibri"/>
              </a:rPr>
              <a:t>dermal</a:t>
            </a:r>
            <a:r>
              <a:rPr dirty="0" sz="1350" spc="490">
                <a:solidFill>
                  <a:srgbClr val="676767"/>
                </a:solidFill>
                <a:latin typeface="Calibri"/>
                <a:cs typeface="Calibri"/>
              </a:rPr>
              <a:t> </a:t>
            </a:r>
            <a:r>
              <a:rPr dirty="0" sz="1350" spc="-45">
                <a:solidFill>
                  <a:srgbClr val="696969"/>
                </a:solidFill>
                <a:latin typeface="Calibri"/>
                <a:cs typeface="Calibri"/>
              </a:rPr>
              <a:t>layer. </a:t>
            </a:r>
            <a:r>
              <a:rPr dirty="0" sz="1350" spc="-60">
                <a:solidFill>
                  <a:srgbClr val="646464"/>
                </a:solidFill>
                <a:latin typeface="Calibri"/>
                <a:cs typeface="Calibri"/>
              </a:rPr>
              <a:t>Therefore,</a:t>
            </a:r>
            <a:r>
              <a:rPr dirty="0" sz="1350" spc="40">
                <a:solidFill>
                  <a:srgbClr val="646464"/>
                </a:solidFill>
                <a:latin typeface="Calibri"/>
                <a:cs typeface="Calibri"/>
              </a:rPr>
              <a:t> </a:t>
            </a:r>
            <a:r>
              <a:rPr dirty="0" sz="1350" spc="-30">
                <a:solidFill>
                  <a:srgbClr val="676767"/>
                </a:solidFill>
                <a:latin typeface="Calibri"/>
                <a:cs typeface="Calibri"/>
              </a:rPr>
              <a:t>each</a:t>
            </a:r>
            <a:r>
              <a:rPr dirty="0" sz="1350" spc="-10">
                <a:solidFill>
                  <a:srgbClr val="676767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6B6B6B"/>
                </a:solidFill>
                <a:latin typeface="Calibri"/>
                <a:cs typeface="Calibri"/>
              </a:rPr>
              <a:t>of </a:t>
            </a:r>
            <a:r>
              <a:rPr dirty="0" sz="1350" spc="-25">
                <a:solidFill>
                  <a:srgbClr val="676767"/>
                </a:solidFill>
                <a:latin typeface="Calibri"/>
                <a:cs typeface="Calibri"/>
              </a:rPr>
              <a:t>the</a:t>
            </a:r>
            <a:r>
              <a:rPr dirty="0" sz="1350" spc="5">
                <a:solidFill>
                  <a:srgbClr val="676767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6E6E6E"/>
                </a:solidFill>
                <a:latin typeface="Calibri"/>
                <a:cs typeface="Calibri"/>
              </a:rPr>
              <a:t>7</a:t>
            </a:r>
            <a:r>
              <a:rPr dirty="0" sz="1350" spc="-35">
                <a:solidFill>
                  <a:srgbClr val="6E6E6E"/>
                </a:solidFill>
                <a:latin typeface="Calibri"/>
                <a:cs typeface="Calibri"/>
              </a:rPr>
              <a:t> </a:t>
            </a:r>
            <a:r>
              <a:rPr dirty="0" sz="1350" spc="-35">
                <a:solidFill>
                  <a:srgbClr val="696969"/>
                </a:solidFill>
                <a:latin typeface="Calibri"/>
                <a:cs typeface="Calibri"/>
              </a:rPr>
              <a:t>major</a:t>
            </a:r>
            <a:r>
              <a:rPr dirty="0" sz="1350" spc="10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1350" spc="-40">
                <a:solidFill>
                  <a:srgbClr val="666666"/>
                </a:solidFill>
                <a:latin typeface="Calibri"/>
                <a:cs typeface="Calibri"/>
              </a:rPr>
              <a:t>effects</a:t>
            </a:r>
            <a:r>
              <a:rPr dirty="0" sz="1350" spc="5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350" spc="-10">
                <a:solidFill>
                  <a:srgbClr val="676767"/>
                </a:solidFill>
                <a:latin typeface="Calibri"/>
                <a:cs typeface="Calibri"/>
              </a:rPr>
              <a:t>serves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00807" y="3610612"/>
            <a:ext cx="3013710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100"/>
              </a:spcBef>
              <a:tabLst>
                <a:tab pos="885825" algn="l"/>
                <a:tab pos="1147445" algn="l"/>
                <a:tab pos="1424940" algn="l"/>
                <a:tab pos="1868805" algn="l"/>
                <a:tab pos="2312670" algn="l"/>
                <a:tab pos="2655570" algn="l"/>
              </a:tabLst>
            </a:pPr>
            <a:r>
              <a:rPr dirty="0" sz="1350">
                <a:solidFill>
                  <a:srgbClr val="6B6B6B"/>
                </a:solidFill>
                <a:latin typeface="Calibri"/>
                <a:cs typeface="Calibri"/>
              </a:rPr>
              <a:t>a</a:t>
            </a:r>
            <a:r>
              <a:rPr dirty="0" sz="1350" spc="150">
                <a:solidFill>
                  <a:srgbClr val="6B6B6B"/>
                </a:solidFill>
                <a:latin typeface="Calibri"/>
                <a:cs typeface="Calibri"/>
              </a:rPr>
              <a:t>  </a:t>
            </a:r>
            <a:r>
              <a:rPr dirty="0" sz="1350" spc="-10">
                <a:solidFill>
                  <a:srgbClr val="696969"/>
                </a:solidFill>
                <a:latin typeface="Calibri"/>
                <a:cs typeface="Calibri"/>
              </a:rPr>
              <a:t>purpose</a:t>
            </a:r>
            <a:r>
              <a:rPr dirty="0" sz="1350">
                <a:solidFill>
                  <a:srgbClr val="696969"/>
                </a:solidFill>
                <a:latin typeface="Calibri"/>
                <a:cs typeface="Calibri"/>
              </a:rPr>
              <a:t>	</a:t>
            </a:r>
            <a:r>
              <a:rPr dirty="0" sz="1350" spc="-25">
                <a:solidFill>
                  <a:srgbClr val="696969"/>
                </a:solidFill>
                <a:latin typeface="Calibri"/>
                <a:cs typeface="Calibri"/>
              </a:rPr>
              <a:t>of</a:t>
            </a:r>
            <a:r>
              <a:rPr dirty="0" sz="1350">
                <a:solidFill>
                  <a:srgbClr val="696969"/>
                </a:solidFill>
                <a:latin typeface="Calibri"/>
                <a:cs typeface="Calibri"/>
              </a:rPr>
              <a:t>	</a:t>
            </a:r>
            <a:r>
              <a:rPr dirty="0" sz="1350" spc="-25">
                <a:solidFill>
                  <a:srgbClr val="696969"/>
                </a:solidFill>
                <a:latin typeface="Calibri"/>
                <a:cs typeface="Calibri"/>
              </a:rPr>
              <a:t>its</a:t>
            </a:r>
            <a:r>
              <a:rPr dirty="0" sz="1350">
                <a:solidFill>
                  <a:srgbClr val="696969"/>
                </a:solidFill>
                <a:latin typeface="Calibri"/>
                <a:cs typeface="Calibri"/>
              </a:rPr>
              <a:t>	</a:t>
            </a:r>
            <a:r>
              <a:rPr dirty="0" sz="1350" spc="-20">
                <a:solidFill>
                  <a:srgbClr val="696969"/>
                </a:solidFill>
                <a:latin typeface="Calibri"/>
                <a:cs typeface="Calibri"/>
              </a:rPr>
              <a:t>own,</a:t>
            </a:r>
            <a:r>
              <a:rPr dirty="0" sz="1350">
                <a:solidFill>
                  <a:srgbClr val="696969"/>
                </a:solidFill>
                <a:latin typeface="Calibri"/>
                <a:cs typeface="Calibri"/>
              </a:rPr>
              <a:t>	</a:t>
            </a:r>
            <a:r>
              <a:rPr dirty="0" sz="1350" spc="-20">
                <a:solidFill>
                  <a:srgbClr val="626262"/>
                </a:solidFill>
                <a:latin typeface="Calibri"/>
                <a:cs typeface="Calibri"/>
              </a:rPr>
              <a:t>from</a:t>
            </a:r>
            <a:r>
              <a:rPr dirty="0" sz="1350">
                <a:solidFill>
                  <a:srgbClr val="626262"/>
                </a:solidFill>
                <a:latin typeface="Calibri"/>
                <a:cs typeface="Calibri"/>
              </a:rPr>
              <a:t>	</a:t>
            </a:r>
            <a:r>
              <a:rPr dirty="0" sz="1350" spc="-25">
                <a:solidFill>
                  <a:srgbClr val="696969"/>
                </a:solidFill>
                <a:latin typeface="Calibri"/>
                <a:cs typeface="Calibri"/>
              </a:rPr>
              <a:t>the</a:t>
            </a:r>
            <a:r>
              <a:rPr dirty="0" sz="1350">
                <a:solidFill>
                  <a:srgbClr val="696969"/>
                </a:solidFill>
                <a:latin typeface="Calibri"/>
                <a:cs typeface="Calibri"/>
              </a:rPr>
              <a:t>	</a:t>
            </a:r>
            <a:r>
              <a:rPr dirty="0" sz="1350" spc="-50">
                <a:solidFill>
                  <a:srgbClr val="676767"/>
                </a:solidFill>
                <a:latin typeface="Calibri"/>
                <a:cs typeface="Calibri"/>
              </a:rPr>
              <a:t>skin</a:t>
            </a:r>
            <a:r>
              <a:rPr dirty="0" sz="1350" spc="-40">
                <a:solidFill>
                  <a:srgbClr val="676767"/>
                </a:solidFill>
                <a:latin typeface="Calibri"/>
                <a:cs typeface="Calibri"/>
              </a:rPr>
              <a:t> </a:t>
            </a:r>
            <a:r>
              <a:rPr dirty="0" sz="1350" spc="-75">
                <a:solidFill>
                  <a:srgbClr val="696969"/>
                </a:solidFill>
                <a:latin typeface="Calibri"/>
                <a:cs typeface="Calibri"/>
              </a:rPr>
              <a:t>s </a:t>
            </a:r>
            <a:r>
              <a:rPr dirty="0" sz="1350" spc="-50">
                <a:solidFill>
                  <a:srgbClr val="666666"/>
                </a:solidFill>
                <a:latin typeface="Calibri"/>
                <a:cs typeface="Calibri"/>
              </a:rPr>
              <a:t>outermost</a:t>
            </a:r>
            <a:r>
              <a:rPr dirty="0" sz="1350" spc="4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350" spc="-40">
                <a:solidFill>
                  <a:srgbClr val="676767"/>
                </a:solidFill>
                <a:latin typeface="Calibri"/>
                <a:cs typeface="Calibri"/>
              </a:rPr>
              <a:t>layer</a:t>
            </a:r>
            <a:r>
              <a:rPr dirty="0" sz="1350" spc="-20">
                <a:solidFill>
                  <a:srgbClr val="676767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696969"/>
                </a:solidFill>
                <a:latin typeface="Calibri"/>
                <a:cs typeface="Calibri"/>
              </a:rPr>
              <a:t>to</a:t>
            </a:r>
            <a:r>
              <a:rPr dirty="0" sz="1350" spc="-45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696969"/>
                </a:solidFill>
                <a:latin typeface="Calibri"/>
                <a:cs typeface="Calibri"/>
              </a:rPr>
              <a:t>its</a:t>
            </a:r>
            <a:r>
              <a:rPr dirty="0" sz="1350" spc="-40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1350" spc="-45">
                <a:solidFill>
                  <a:srgbClr val="696969"/>
                </a:solidFill>
                <a:latin typeface="Calibri"/>
                <a:cs typeface="Calibri"/>
              </a:rPr>
              <a:t>innermost</a:t>
            </a:r>
            <a:r>
              <a:rPr dirty="0" sz="1350" spc="-10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1350" spc="-10">
                <a:solidFill>
                  <a:srgbClr val="676767"/>
                </a:solidFill>
                <a:latin typeface="Calibri"/>
                <a:cs typeface="Calibri"/>
              </a:rPr>
              <a:t>layer.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903843" y="187447"/>
            <a:ext cx="956944" cy="2844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80">
                <a:solidFill>
                  <a:srgbClr val="E81C26"/>
                </a:solidFill>
                <a:latin typeface="Calibri"/>
                <a:cs typeface="Calibri"/>
              </a:rPr>
              <a:t>UVA/UVB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377939" y="456941"/>
            <a:ext cx="341630" cy="2463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50" spc="-459">
                <a:latin typeface="Calibri"/>
                <a:cs typeface="Calibri"/>
              </a:rPr>
              <a:t>OUGON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122789" y="598673"/>
            <a:ext cx="351155" cy="2463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8290" algn="l"/>
              </a:tabLst>
            </a:pPr>
            <a:r>
              <a:rPr dirty="0" sz="1450" spc="-280">
                <a:solidFill>
                  <a:srgbClr val="ED1A23"/>
                </a:solidFill>
                <a:latin typeface="Calibri"/>
                <a:cs typeface="Calibri"/>
              </a:rPr>
              <a:t>/t</a:t>
            </a:r>
            <a:r>
              <a:rPr dirty="0" sz="1450">
                <a:solidFill>
                  <a:srgbClr val="ED1A23"/>
                </a:solidFill>
                <a:latin typeface="Calibri"/>
                <a:cs typeface="Calibri"/>
              </a:rPr>
              <a:t>	</a:t>
            </a:r>
            <a:r>
              <a:rPr dirty="0" sz="1450" spc="-405">
                <a:solidFill>
                  <a:srgbClr val="ED1A23"/>
                </a:solidFill>
                <a:latin typeface="Calibri"/>
                <a:cs typeface="Calibri"/>
              </a:rPr>
              <a:t>1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444975" y="1300223"/>
            <a:ext cx="754380" cy="139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>
                <a:latin typeface="Calibri"/>
                <a:cs typeface="Calibri"/>
              </a:rPr>
              <a:t>OUGON</a:t>
            </a:r>
            <a:r>
              <a:rPr dirty="0" sz="750" spc="25">
                <a:latin typeface="Calibri"/>
                <a:cs typeface="Calibri"/>
              </a:rPr>
              <a:t> </a:t>
            </a:r>
            <a:r>
              <a:rPr dirty="0" sz="750" spc="-10">
                <a:latin typeface="Calibri"/>
                <a:cs typeface="Calibri"/>
              </a:rPr>
              <a:t>BOTANPI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627855" y="3078734"/>
            <a:ext cx="353060" cy="139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-10">
                <a:latin typeface="Calibri"/>
                <a:cs typeface="Calibri"/>
              </a:rPr>
              <a:t>OUGON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509147" y="3848864"/>
            <a:ext cx="403860" cy="170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95">
                <a:latin typeface="Calibri"/>
                <a:cs typeface="Calibri"/>
              </a:rPr>
              <a:t>baune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621058" y="3940304"/>
            <a:ext cx="788035" cy="170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45">
                <a:latin typeface="Calibri"/>
                <a:cs typeface="Calibri"/>
              </a:rPr>
              <a:t>MELANOCYTE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528982" y="4424683"/>
            <a:ext cx="24765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50">
                <a:latin typeface="Calibri"/>
                <a:cs typeface="Calibri"/>
              </a:rPr>
              <a:t>NAtT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5510898" y="1298445"/>
            <a:ext cx="63817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latin typeface="Calibri"/>
                <a:cs typeface="Calibri"/>
              </a:rPr>
              <a:t>Inf</a:t>
            </a:r>
            <a:r>
              <a:rPr dirty="0" sz="800" spc="210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smmotbn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5454859" y="4010662"/>
            <a:ext cx="2489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5">
                <a:latin typeface="Consolas"/>
                <a:cs typeface="Consolas"/>
              </a:rPr>
              <a:t>ooeo</a:t>
            </a:r>
            <a:endParaRPr sz="900">
              <a:latin typeface="Consolas"/>
              <a:cs typeface="Consolas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6852401" y="836926"/>
            <a:ext cx="88138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10">
                <a:latin typeface="Calibri"/>
                <a:cs typeface="Calibri"/>
              </a:rPr>
              <a:t>KERATINOCYTE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6863904" y="1570988"/>
            <a:ext cx="1348105" cy="154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>
                <a:latin typeface="Calibri"/>
                <a:cs typeface="Calibri"/>
              </a:rPr>
              <a:t>soxifrogo</a:t>
            </a:r>
            <a:r>
              <a:rPr dirty="0" sz="850" spc="40">
                <a:latin typeface="Calibri"/>
                <a:cs typeface="Calibri"/>
              </a:rPr>
              <a:t> </a:t>
            </a:r>
            <a:r>
              <a:rPr dirty="0" sz="850" spc="-10">
                <a:latin typeface="Calibri"/>
                <a:cs typeface="Calibri"/>
              </a:rPr>
              <a:t>sormentoeo</a:t>
            </a:r>
            <a:r>
              <a:rPr dirty="0" sz="850" spc="40">
                <a:latin typeface="Calibri"/>
                <a:cs typeface="Calibri"/>
              </a:rPr>
              <a:t> </a:t>
            </a:r>
            <a:r>
              <a:rPr dirty="0" sz="850" spc="-10">
                <a:latin typeface="Calibri"/>
                <a:cs typeface="Calibri"/>
              </a:rPr>
              <a:t>Extract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7085086" y="1894584"/>
            <a:ext cx="1193800" cy="139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>
                <a:latin typeface="Calibri"/>
                <a:cs typeface="Calibri"/>
              </a:rPr>
              <a:t>rf</a:t>
            </a:r>
            <a:r>
              <a:rPr dirty="0" sz="750" spc="165">
                <a:latin typeface="Calibri"/>
                <a:cs typeface="Calibri"/>
              </a:rPr>
              <a:t>  </a:t>
            </a:r>
            <a:r>
              <a:rPr dirty="0" sz="750">
                <a:latin typeface="Calibri"/>
                <a:cs typeface="Calibri"/>
              </a:rPr>
              <a:t>go</a:t>
            </a:r>
            <a:r>
              <a:rPr dirty="0" sz="750" spc="235">
                <a:latin typeface="Calibri"/>
                <a:cs typeface="Calibri"/>
              </a:rPr>
              <a:t> </a:t>
            </a:r>
            <a:r>
              <a:rPr dirty="0" sz="750" spc="50">
                <a:latin typeface="Calibri"/>
                <a:cs typeface="Calibri"/>
              </a:rPr>
              <a:t>sormentoso</a:t>
            </a:r>
            <a:r>
              <a:rPr dirty="0" sz="750" spc="-30">
                <a:latin typeface="Calibri"/>
                <a:cs typeface="Calibri"/>
              </a:rPr>
              <a:t> </a:t>
            </a:r>
            <a:r>
              <a:rPr dirty="0" sz="750" spc="-10">
                <a:latin typeface="Calibri"/>
                <a:cs typeface="Calibri"/>
              </a:rPr>
              <a:t>Extract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6455704" y="2079885"/>
            <a:ext cx="1476375" cy="394335"/>
          </a:xfrm>
          <a:prstGeom prst="rect">
            <a:avLst/>
          </a:prstGeom>
        </p:spPr>
        <p:txBody>
          <a:bodyPr wrap="square" lIns="0" tIns="39370" rIns="0" bIns="0" rtlCol="0" vert="horz">
            <a:spAutoFit/>
          </a:bodyPr>
          <a:lstStyle/>
          <a:p>
            <a:pPr marL="478155">
              <a:lnSpc>
                <a:spcPct val="100000"/>
              </a:lnSpc>
              <a:spcBef>
                <a:spcPts val="310"/>
              </a:spcBef>
            </a:pPr>
            <a:r>
              <a:rPr dirty="0" sz="700" spc="35">
                <a:latin typeface="Calibri"/>
                <a:cs typeface="Calibri"/>
              </a:rPr>
              <a:t>VAP</a:t>
            </a:r>
            <a:endParaRPr sz="700">
              <a:latin typeface="Calibri"/>
              <a:cs typeface="Calibri"/>
            </a:endParaRPr>
          </a:p>
          <a:p>
            <a:pPr marL="878840">
              <a:lnSpc>
                <a:spcPts val="690"/>
              </a:lnSpc>
              <a:spcBef>
                <a:spcPts val="225"/>
              </a:spcBef>
            </a:pPr>
            <a:r>
              <a:rPr dirty="0" sz="750" spc="-10">
                <a:latin typeface="Calibri"/>
                <a:cs typeface="Calibri"/>
              </a:rPr>
              <a:t>P@meototbn</a:t>
            </a:r>
            <a:endParaRPr sz="750">
              <a:latin typeface="Calibri"/>
              <a:cs typeface="Calibri"/>
            </a:endParaRPr>
          </a:p>
          <a:p>
            <a:pPr marL="12700">
              <a:lnSpc>
                <a:spcPts val="930"/>
              </a:lnSpc>
            </a:pPr>
            <a:r>
              <a:rPr dirty="0" sz="950" spc="-10">
                <a:latin typeface="Calibri"/>
                <a:cs typeface="Calibri"/>
              </a:rPr>
              <a:t>KERATINOCYTE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5703455" y="2703829"/>
            <a:ext cx="2645410" cy="2406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844"/>
              </a:lnSpc>
              <a:spcBef>
                <a:spcPts val="100"/>
              </a:spcBef>
            </a:pPr>
            <a:r>
              <a:rPr dirty="0" sz="750" spc="-45">
                <a:latin typeface="Calibri"/>
                <a:cs typeface="Calibri"/>
              </a:rPr>
              <a:t>MEDi</a:t>
            </a:r>
            <a:r>
              <a:rPr dirty="0" sz="750" spc="-60">
                <a:latin typeface="Calibri"/>
                <a:cs typeface="Calibri"/>
              </a:rPr>
              <a:t> </a:t>
            </a:r>
            <a:r>
              <a:rPr dirty="0" sz="750">
                <a:latin typeface="Calibri"/>
                <a:cs typeface="Calibri"/>
              </a:rPr>
              <a:t>ATOR(iL-io,</a:t>
            </a:r>
            <a:r>
              <a:rPr dirty="0" sz="750" spc="95">
                <a:latin typeface="Calibri"/>
                <a:cs typeface="Calibri"/>
              </a:rPr>
              <a:t> </a:t>
            </a:r>
            <a:r>
              <a:rPr dirty="0" sz="750" spc="-20">
                <a:latin typeface="Calibri"/>
                <a:cs typeface="Calibri"/>
              </a:rPr>
              <a:t>HiSTAMiNE</a:t>
            </a:r>
            <a:r>
              <a:rPr dirty="0" sz="750" spc="75">
                <a:latin typeface="Calibri"/>
                <a:cs typeface="Calibri"/>
              </a:rPr>
              <a:t> </a:t>
            </a:r>
            <a:r>
              <a:rPr dirty="0" sz="750" spc="95">
                <a:latin typeface="Calibri"/>
                <a:cs typeface="Calibri"/>
              </a:rPr>
              <a:t>Etc)</a:t>
            </a:r>
            <a:r>
              <a:rPr dirty="0" sz="750" spc="295">
                <a:latin typeface="Calibri"/>
                <a:cs typeface="Calibri"/>
              </a:rPr>
              <a:t>  </a:t>
            </a:r>
            <a:r>
              <a:rPr dirty="0" sz="750" spc="70">
                <a:latin typeface="Calibri"/>
                <a:cs typeface="Calibri"/>
              </a:rPr>
              <a:t>Eu-</a:t>
            </a:r>
            <a:r>
              <a:rPr dirty="0" sz="750">
                <a:latin typeface="Calibri"/>
                <a:cs typeface="Calibri"/>
              </a:rPr>
              <a:t>Me</a:t>
            </a:r>
            <a:r>
              <a:rPr dirty="0" sz="750" spc="340">
                <a:latin typeface="Calibri"/>
                <a:cs typeface="Calibri"/>
              </a:rPr>
              <a:t> </a:t>
            </a:r>
            <a:r>
              <a:rPr dirty="0" sz="750">
                <a:latin typeface="Calibri"/>
                <a:cs typeface="Calibri"/>
              </a:rPr>
              <a:t>snln/PHEO-</a:t>
            </a:r>
            <a:r>
              <a:rPr dirty="0" sz="750" spc="-55">
                <a:latin typeface="Calibri"/>
                <a:cs typeface="Calibri"/>
              </a:rPr>
              <a:t> </a:t>
            </a:r>
            <a:r>
              <a:rPr dirty="0" sz="750" spc="-10">
                <a:latin typeface="Calibri"/>
                <a:cs typeface="Calibri"/>
              </a:rPr>
              <a:t>MeTonln</a:t>
            </a:r>
            <a:endParaRPr sz="750">
              <a:latin typeface="Calibri"/>
              <a:cs typeface="Calibri"/>
            </a:endParaRPr>
          </a:p>
          <a:p>
            <a:pPr marL="1841500">
              <a:lnSpc>
                <a:spcPts val="844"/>
              </a:lnSpc>
            </a:pPr>
            <a:r>
              <a:rPr dirty="0" sz="750" spc="-10">
                <a:latin typeface="Calibri"/>
                <a:cs typeface="Calibri"/>
              </a:rPr>
              <a:t>MELANIN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7078825" y="3430778"/>
            <a:ext cx="611505" cy="139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-10">
                <a:latin typeface="Calibri"/>
                <a:cs typeface="Calibri"/>
              </a:rPr>
              <a:t>GLUTATHIONE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5610976" y="3653030"/>
            <a:ext cx="65151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latin typeface="Calibri"/>
                <a:cs typeface="Calibri"/>
              </a:rPr>
              <a:t>oogo-</a:t>
            </a:r>
            <a:r>
              <a:rPr dirty="0" sz="800" spc="-10">
                <a:latin typeface="Calibri"/>
                <a:cs typeface="Calibri"/>
              </a:rPr>
              <a:t>humane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6734101" y="3831338"/>
            <a:ext cx="1351915" cy="350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604">
              <a:lnSpc>
                <a:spcPts val="944"/>
              </a:lnSpc>
              <a:spcBef>
                <a:spcPts val="100"/>
              </a:spcBef>
            </a:pPr>
            <a:r>
              <a:rPr dirty="0" sz="800" spc="10">
                <a:latin typeface="Calibri"/>
                <a:cs typeface="Calibri"/>
              </a:rPr>
              <a:t>soxifrogo</a:t>
            </a:r>
            <a:r>
              <a:rPr dirty="0" sz="800" spc="180">
                <a:latin typeface="Calibri"/>
                <a:cs typeface="Calibri"/>
              </a:rPr>
              <a:t> </a:t>
            </a:r>
            <a:r>
              <a:rPr dirty="0" sz="800" spc="10">
                <a:latin typeface="Calibri"/>
                <a:cs typeface="Calibri"/>
              </a:rPr>
              <a:t>sormentoso</a:t>
            </a:r>
            <a:r>
              <a:rPr dirty="0" sz="800" spc="165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Extract</a:t>
            </a:r>
            <a:endParaRPr sz="800">
              <a:latin typeface="Calibri"/>
              <a:cs typeface="Calibri"/>
            </a:endParaRPr>
          </a:p>
          <a:p>
            <a:pPr marL="12700" marR="1007110" indent="1270">
              <a:lnSpc>
                <a:spcPts val="790"/>
              </a:lnSpc>
              <a:spcBef>
                <a:spcPts val="50"/>
              </a:spcBef>
            </a:pPr>
            <a:r>
              <a:rPr dirty="0" sz="700" spc="-10">
                <a:latin typeface="Calibri"/>
                <a:cs typeface="Calibri"/>
              </a:rPr>
              <a:t>OUGON</a:t>
            </a:r>
            <a:r>
              <a:rPr dirty="0" sz="700" spc="500">
                <a:latin typeface="Calibri"/>
                <a:cs typeface="Calibri"/>
              </a:rPr>
              <a:t> </a:t>
            </a:r>
            <a:r>
              <a:rPr dirty="0" sz="700" spc="-25">
                <a:latin typeface="Calibri"/>
                <a:cs typeface="Calibri"/>
              </a:rPr>
              <a:t>VAP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5325718" y="4453131"/>
            <a:ext cx="77343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95">
                <a:latin typeface="Calibri"/>
                <a:cs typeface="Calibri"/>
              </a:rPr>
              <a:t>veilsubstance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8681" y="4306827"/>
            <a:ext cx="960121" cy="630937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8681" y="3502153"/>
            <a:ext cx="2304293" cy="594361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11099" y="2734055"/>
            <a:ext cx="283464" cy="694945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70053" y="2734055"/>
            <a:ext cx="502921" cy="694945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56058" y="320036"/>
            <a:ext cx="539497" cy="630937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071627" y="347468"/>
            <a:ext cx="502921" cy="612649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095758" y="393188"/>
            <a:ext cx="557785" cy="548641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976885" y="3607310"/>
            <a:ext cx="1536194" cy="928117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490220" y="2953513"/>
            <a:ext cx="22860" cy="525781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219963" y="3854198"/>
            <a:ext cx="22860" cy="196596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90491" y="333497"/>
            <a:ext cx="1362075" cy="246379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50" spc="-135"/>
              <a:t>AMPOULE</a:t>
            </a:r>
            <a:r>
              <a:rPr dirty="0" sz="1450" spc="45"/>
              <a:t> </a:t>
            </a:r>
            <a:r>
              <a:rPr dirty="0" sz="1450" spc="-35"/>
              <a:t>MASK</a:t>
            </a:r>
            <a:endParaRPr sz="1450"/>
          </a:p>
        </p:txBody>
      </p:sp>
      <p:sp>
        <p:nvSpPr>
          <p:cNvPr id="13" name="object 13" descr=""/>
          <p:cNvSpPr txBox="1"/>
          <p:nvPr/>
        </p:nvSpPr>
        <p:spPr>
          <a:xfrm>
            <a:off x="480317" y="548381"/>
            <a:ext cx="2369185" cy="2463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50" spc="-135">
                <a:solidFill>
                  <a:srgbClr val="696969"/>
                </a:solidFill>
                <a:latin typeface="Arial MT"/>
                <a:cs typeface="Arial MT"/>
              </a:rPr>
              <a:t>UNIQUE</a:t>
            </a:r>
            <a:r>
              <a:rPr dirty="0" sz="1450" spc="9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450" spc="-130">
                <a:solidFill>
                  <a:srgbClr val="696969"/>
                </a:solidFill>
                <a:latin typeface="Arial MT"/>
                <a:cs typeface="Arial MT"/>
              </a:rPr>
              <a:t>SELLING</a:t>
            </a:r>
            <a:r>
              <a:rPr dirty="0" sz="1450" spc="3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450" spc="-140">
                <a:solidFill>
                  <a:srgbClr val="676767"/>
                </a:solidFill>
                <a:latin typeface="Arial MT"/>
                <a:cs typeface="Arial MT"/>
              </a:rPr>
              <a:t>POINT</a:t>
            </a:r>
            <a:r>
              <a:rPr dirty="0" sz="1450" spc="3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450" spc="-125">
                <a:solidFill>
                  <a:srgbClr val="666666"/>
                </a:solidFill>
                <a:latin typeface="Arial MT"/>
                <a:cs typeface="Arial MT"/>
              </a:rPr>
              <a:t>(USP)</a:t>
            </a:r>
            <a:endParaRPr sz="1450">
              <a:latin typeface="Arial MT"/>
              <a:cs typeface="Arial MT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69209" y="769616"/>
            <a:ext cx="2350135" cy="913130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2700" marR="5080" indent="25400">
              <a:lnSpc>
                <a:spcPct val="95400"/>
              </a:lnSpc>
              <a:spcBef>
                <a:spcPts val="225"/>
              </a:spcBef>
            </a:pPr>
            <a:r>
              <a:rPr dirty="0" sz="2300" spc="-25">
                <a:solidFill>
                  <a:srgbClr val="9A7BBD"/>
                </a:solidFill>
                <a:latin typeface="Arial MT"/>
                <a:cs typeface="Arial MT"/>
              </a:rPr>
              <a:t>ANTI-</a:t>
            </a:r>
            <a:r>
              <a:rPr dirty="0" sz="2300" spc="-10">
                <a:solidFill>
                  <a:srgbClr val="9A7BBD"/>
                </a:solidFill>
                <a:latin typeface="Arial MT"/>
                <a:cs typeface="Arial MT"/>
              </a:rPr>
              <a:t>AGING </a:t>
            </a:r>
            <a:r>
              <a:rPr dirty="0" sz="1850" spc="-270">
                <a:solidFill>
                  <a:srgbClr val="9E7BBC"/>
                </a:solidFill>
                <a:latin typeface="Arial MT"/>
                <a:cs typeface="Arial MT"/>
              </a:rPr>
              <a:t>REJUVENATING</a:t>
            </a:r>
            <a:r>
              <a:rPr dirty="0" sz="1850" spc="375">
                <a:solidFill>
                  <a:srgbClr val="9E7BBC"/>
                </a:solidFill>
                <a:latin typeface="Arial MT"/>
                <a:cs typeface="Arial MT"/>
              </a:rPr>
              <a:t> </a:t>
            </a:r>
            <a:r>
              <a:rPr dirty="0" sz="1850" spc="-300">
                <a:solidFill>
                  <a:srgbClr val="9A7BBF"/>
                </a:solidFill>
                <a:latin typeface="Arial MT"/>
                <a:cs typeface="Arial MT"/>
              </a:rPr>
              <a:t>PEPTIDE </a:t>
            </a:r>
            <a:r>
              <a:rPr dirty="0" sz="1850" spc="-180">
                <a:solidFill>
                  <a:srgbClr val="9C7EBA"/>
                </a:solidFill>
                <a:latin typeface="Arial MT"/>
                <a:cs typeface="Arial MT"/>
              </a:rPr>
              <a:t>1/v\POULE</a:t>
            </a:r>
            <a:r>
              <a:rPr dirty="0" sz="1850" spc="75">
                <a:solidFill>
                  <a:srgbClr val="9C7EBA"/>
                </a:solidFill>
                <a:latin typeface="Arial MT"/>
                <a:cs typeface="Arial MT"/>
              </a:rPr>
              <a:t> </a:t>
            </a:r>
            <a:r>
              <a:rPr dirty="0" sz="1850" spc="-275">
                <a:solidFill>
                  <a:srgbClr val="9E7CBD"/>
                </a:solidFill>
                <a:latin typeface="Arial MT"/>
                <a:cs typeface="Arial MT"/>
              </a:rPr>
              <a:t>MASK</a:t>
            </a:r>
            <a:endParaRPr sz="1850">
              <a:latin typeface="Arial MT"/>
              <a:cs typeface="Arial MT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269769" y="1765806"/>
            <a:ext cx="809625" cy="2037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696969"/>
                </a:solidFill>
                <a:latin typeface="Arial MT"/>
                <a:cs typeface="Arial MT"/>
              </a:rPr>
              <a:t>BURDEN</a:t>
            </a:r>
            <a:endParaRPr sz="900">
              <a:latin typeface="Arial MT"/>
              <a:cs typeface="Arial MT"/>
            </a:endParaRPr>
          </a:p>
          <a:p>
            <a:pPr marL="15875" marR="32384" indent="1270">
              <a:lnSpc>
                <a:spcPct val="100000"/>
              </a:lnSpc>
              <a:spcBef>
                <a:spcPts val="720"/>
              </a:spcBef>
            </a:pPr>
            <a:r>
              <a:rPr dirty="0" sz="900" spc="-10">
                <a:solidFill>
                  <a:srgbClr val="6B6B6B"/>
                </a:solidFill>
                <a:latin typeface="Arial MT"/>
                <a:cs typeface="Arial MT"/>
              </a:rPr>
              <a:t>ALLERGENIC </a:t>
            </a:r>
            <a:r>
              <a:rPr dirty="0" sz="900" spc="-65">
                <a:solidFill>
                  <a:srgbClr val="676767"/>
                </a:solidFill>
                <a:latin typeface="Arial MT"/>
                <a:cs typeface="Arial MT"/>
              </a:rPr>
              <a:t>COMPONENTS</a:t>
            </a:r>
            <a:endParaRPr sz="900">
              <a:latin typeface="Arial MT"/>
              <a:cs typeface="Arial MT"/>
            </a:endParaRPr>
          </a:p>
          <a:p>
            <a:pPr marL="17145" marR="57785" indent="-5080">
              <a:lnSpc>
                <a:spcPct val="100000"/>
              </a:lnSpc>
              <a:spcBef>
                <a:spcPts val="720"/>
              </a:spcBef>
            </a:pPr>
            <a:r>
              <a:rPr dirty="0" sz="900" spc="-95">
                <a:solidFill>
                  <a:srgbClr val="696969"/>
                </a:solidFill>
                <a:latin typeface="Arial MT"/>
                <a:cs typeface="Arial MT"/>
              </a:rPr>
              <a:t>FLUORESCENT</a:t>
            </a:r>
            <a:r>
              <a:rPr dirty="0" sz="900" spc="-10">
                <a:solidFill>
                  <a:srgbClr val="696969"/>
                </a:solidFill>
                <a:latin typeface="Arial MT"/>
                <a:cs typeface="Arial MT"/>
              </a:rPr>
              <a:t> AGENTS</a:t>
            </a:r>
            <a:endParaRPr sz="900">
              <a:latin typeface="Arial MT"/>
              <a:cs typeface="Arial MT"/>
            </a:endParaRPr>
          </a:p>
          <a:p>
            <a:pPr marL="12700" marR="5080" indent="4445">
              <a:lnSpc>
                <a:spcPct val="166700"/>
              </a:lnSpc>
            </a:pPr>
            <a:r>
              <a:rPr dirty="0" sz="900" spc="-10">
                <a:solidFill>
                  <a:srgbClr val="646464"/>
                </a:solidFill>
                <a:latin typeface="Arial MT"/>
                <a:cs typeface="Arial MT"/>
              </a:rPr>
              <a:t>ALCOHOL </a:t>
            </a:r>
            <a:r>
              <a:rPr dirty="0" sz="900" spc="-10">
                <a:solidFill>
                  <a:srgbClr val="676767"/>
                </a:solidFill>
                <a:latin typeface="Arial MT"/>
                <a:cs typeface="Arial MT"/>
              </a:rPr>
              <a:t>HORMONES </a:t>
            </a:r>
            <a:r>
              <a:rPr dirty="0" sz="900" spc="-20">
                <a:solidFill>
                  <a:srgbClr val="696969"/>
                </a:solidFill>
                <a:latin typeface="Arial MT"/>
                <a:cs typeface="Arial MT"/>
              </a:rPr>
              <a:t>DYES </a:t>
            </a:r>
            <a:r>
              <a:rPr dirty="0" sz="900" spc="-10">
                <a:solidFill>
                  <a:srgbClr val="676767"/>
                </a:solidFill>
                <a:latin typeface="Arial MT"/>
                <a:cs typeface="Arial MT"/>
              </a:rPr>
              <a:t>FRAGRANCE </a:t>
            </a:r>
            <a:r>
              <a:rPr dirty="0" sz="900" spc="-90">
                <a:solidFill>
                  <a:srgbClr val="696969"/>
                </a:solidFill>
                <a:latin typeface="Arial MT"/>
                <a:cs typeface="Arial MT"/>
              </a:rPr>
              <a:t>HEAVYAAETALS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4655762" y="970277"/>
            <a:ext cx="11823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762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626262"/>
                </a:solidFill>
                <a:latin typeface="Arial MT"/>
                <a:cs typeface="Arial MT"/>
              </a:rPr>
              <a:t>Advo</a:t>
            </a:r>
            <a:r>
              <a:rPr dirty="0" sz="900" spc="-145">
                <a:solidFill>
                  <a:srgbClr val="626262"/>
                </a:solidFill>
                <a:latin typeface="Arial MT"/>
                <a:cs typeface="Arial MT"/>
              </a:rPr>
              <a:t> </a:t>
            </a:r>
            <a:r>
              <a:rPr dirty="0" sz="900" spc="-20">
                <a:solidFill>
                  <a:srgbClr val="676767"/>
                </a:solidFill>
                <a:latin typeface="Arial MT"/>
                <a:cs typeface="Arial MT"/>
              </a:rPr>
              <a:t>need</a:t>
            </a:r>
            <a:endParaRPr sz="9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</a:pPr>
            <a:r>
              <a:rPr dirty="0" sz="900">
                <a:solidFill>
                  <a:srgbClr val="6D6D6D"/>
                </a:solidFill>
                <a:latin typeface="Arial MT"/>
                <a:cs typeface="Arial MT"/>
              </a:rPr>
              <a:t>a</a:t>
            </a:r>
            <a:r>
              <a:rPr dirty="0" sz="900">
                <a:solidFill>
                  <a:srgbClr val="676767"/>
                </a:solidFill>
                <a:latin typeface="Arial MT"/>
                <a:cs typeface="Arial MT"/>
              </a:rPr>
              <a:t>nti-aging</a:t>
            </a:r>
            <a:r>
              <a:rPr dirty="0" sz="900" spc="34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00" spc="-10">
                <a:solidFill>
                  <a:srgbClr val="696969"/>
                </a:solidFill>
                <a:latin typeface="Arial MT"/>
                <a:cs typeface="Arial MT"/>
              </a:rPr>
              <a:t>te</a:t>
            </a:r>
            <a:r>
              <a:rPr dirty="0" sz="900" spc="-10">
                <a:solidFill>
                  <a:srgbClr val="676767"/>
                </a:solidFill>
                <a:latin typeface="Arial MT"/>
                <a:cs typeface="Arial MT"/>
              </a:rPr>
              <a:t>chn</a:t>
            </a:r>
            <a:r>
              <a:rPr dirty="0" sz="900" spc="-10">
                <a:solidFill>
                  <a:srgbClr val="696969"/>
                </a:solidFill>
                <a:latin typeface="Arial MT"/>
                <a:cs typeface="Arial MT"/>
              </a:rPr>
              <a:t>ology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5945013" y="970277"/>
            <a:ext cx="7473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9860" marR="5080" indent="-137795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6B6B6B"/>
                </a:solidFill>
                <a:latin typeface="Arial MT"/>
                <a:cs typeface="Arial MT"/>
              </a:rPr>
              <a:t>ee</a:t>
            </a:r>
            <a:r>
              <a:rPr dirty="0" sz="900">
                <a:solidFill>
                  <a:srgbClr val="696969"/>
                </a:solidFill>
                <a:latin typeface="Arial MT"/>
                <a:cs typeface="Arial MT"/>
              </a:rPr>
              <a:t>duces</a:t>
            </a:r>
            <a:r>
              <a:rPr dirty="0" sz="900" spc="6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 spc="-10">
                <a:solidFill>
                  <a:srgbClr val="676767"/>
                </a:solidFill>
                <a:latin typeface="Arial MT"/>
                <a:cs typeface="Arial MT"/>
              </a:rPr>
              <a:t>fine/ </a:t>
            </a:r>
            <a:r>
              <a:rPr dirty="0" sz="900">
                <a:solidFill>
                  <a:srgbClr val="6D6D6D"/>
                </a:solidFill>
                <a:latin typeface="Arial MT"/>
                <a:cs typeface="Arial MT"/>
              </a:rPr>
              <a:t>d</a:t>
            </a:r>
            <a:r>
              <a:rPr dirty="0" sz="900">
                <a:solidFill>
                  <a:srgbClr val="696969"/>
                </a:solidFill>
                <a:latin typeface="Arial MT"/>
                <a:cs typeface="Arial MT"/>
              </a:rPr>
              <a:t>ry</a:t>
            </a:r>
            <a:r>
              <a:rPr dirty="0" sz="900" spc="4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 spc="-20">
                <a:solidFill>
                  <a:srgbClr val="676767"/>
                </a:solidFill>
                <a:latin typeface="Arial MT"/>
                <a:cs typeface="Arial MT"/>
              </a:rPr>
              <a:t>lines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7036775" y="970277"/>
            <a:ext cx="6521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9385" marR="5080" indent="-14732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696969"/>
                </a:solidFill>
                <a:latin typeface="Arial MT"/>
                <a:cs typeface="Arial MT"/>
              </a:rPr>
              <a:t>Slows</a:t>
            </a:r>
            <a:r>
              <a:rPr dirty="0" sz="900" spc="2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 spc="-20">
                <a:solidFill>
                  <a:srgbClr val="676767"/>
                </a:solidFill>
                <a:latin typeface="Arial MT"/>
                <a:cs typeface="Arial MT"/>
              </a:rPr>
              <a:t>down </a:t>
            </a:r>
            <a:r>
              <a:rPr dirty="0" sz="900" spc="-10">
                <a:solidFill>
                  <a:srgbClr val="696969"/>
                </a:solidFill>
                <a:latin typeface="Arial MT"/>
                <a:cs typeface="Arial MT"/>
              </a:rPr>
              <a:t>aging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9" name="object 19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56515" rIns="0" bIns="0" rtlCol="0" vert="horz">
            <a:spAutoFit/>
          </a:bodyPr>
          <a:lstStyle/>
          <a:p>
            <a:pPr algn="just" marL="19685">
              <a:lnSpc>
                <a:spcPct val="100000"/>
              </a:lnSpc>
              <a:spcBef>
                <a:spcPts val="445"/>
              </a:spcBef>
            </a:pPr>
            <a:r>
              <a:rPr dirty="0" spc="10"/>
              <a:t>Who</a:t>
            </a:r>
            <a:r>
              <a:rPr dirty="0" spc="85"/>
              <a:t> </a:t>
            </a:r>
            <a:r>
              <a:rPr dirty="0" spc="10">
                <a:solidFill>
                  <a:srgbClr val="6B6B6B"/>
                </a:solidFill>
              </a:rPr>
              <a:t>is</a:t>
            </a:r>
            <a:r>
              <a:rPr dirty="0" spc="145">
                <a:solidFill>
                  <a:srgbClr val="6B6B6B"/>
                </a:solidFill>
              </a:rPr>
              <a:t> </a:t>
            </a:r>
            <a:r>
              <a:rPr dirty="0" spc="10">
                <a:solidFill>
                  <a:srgbClr val="646464"/>
                </a:solidFill>
              </a:rPr>
              <a:t>suitable</a:t>
            </a:r>
            <a:r>
              <a:rPr dirty="0" spc="155">
                <a:solidFill>
                  <a:srgbClr val="646464"/>
                </a:solidFill>
              </a:rPr>
              <a:t> </a:t>
            </a:r>
            <a:r>
              <a:rPr dirty="0" spc="10"/>
              <a:t>for</a:t>
            </a:r>
            <a:r>
              <a:rPr dirty="0" spc="125"/>
              <a:t> </a:t>
            </a:r>
            <a:r>
              <a:rPr dirty="0" spc="55"/>
              <a:t>peptide</a:t>
            </a:r>
            <a:r>
              <a:rPr dirty="0" spc="110"/>
              <a:t> </a:t>
            </a:r>
            <a:r>
              <a:rPr dirty="0" spc="10"/>
              <a:t>ompoule</a:t>
            </a:r>
            <a:r>
              <a:rPr dirty="0" spc="85"/>
              <a:t> </a:t>
            </a:r>
            <a:r>
              <a:rPr dirty="0" spc="-10"/>
              <a:t>mask?</a:t>
            </a:r>
          </a:p>
          <a:p>
            <a:pPr algn="just" marL="15875" marR="5080" indent="-635">
              <a:lnSpc>
                <a:spcPct val="111100"/>
              </a:lnSpc>
              <a:spcBef>
                <a:spcPts val="165"/>
              </a:spcBef>
            </a:pPr>
            <a:r>
              <a:rPr dirty="0" sz="900">
                <a:solidFill>
                  <a:srgbClr val="6B6B6B"/>
                </a:solidFill>
              </a:rPr>
              <a:t>It</a:t>
            </a:r>
            <a:r>
              <a:rPr dirty="0" sz="900" spc="-35">
                <a:solidFill>
                  <a:srgbClr val="6B6B6B"/>
                </a:solidFill>
              </a:rPr>
              <a:t> </a:t>
            </a:r>
            <a:r>
              <a:rPr dirty="0" sz="900">
                <a:solidFill>
                  <a:srgbClr val="6B6B6B"/>
                </a:solidFill>
              </a:rPr>
              <a:t>is</a:t>
            </a:r>
            <a:r>
              <a:rPr dirty="0" sz="900" spc="145">
                <a:solidFill>
                  <a:srgbClr val="6B6B6B"/>
                </a:solidFill>
              </a:rPr>
              <a:t> </a:t>
            </a:r>
            <a:r>
              <a:rPr dirty="0" sz="900"/>
              <a:t>recommended</a:t>
            </a:r>
            <a:r>
              <a:rPr dirty="0" sz="900" spc="215"/>
              <a:t> </a:t>
            </a:r>
            <a:r>
              <a:rPr dirty="0" sz="900"/>
              <a:t>to</a:t>
            </a:r>
            <a:r>
              <a:rPr dirty="0" sz="900" spc="165"/>
              <a:t> </a:t>
            </a:r>
            <a:r>
              <a:rPr dirty="0" sz="900"/>
              <a:t>start</a:t>
            </a:r>
            <a:r>
              <a:rPr dirty="0" sz="900" spc="195"/>
              <a:t> </a:t>
            </a:r>
            <a:r>
              <a:rPr dirty="0" sz="900" spc="-105">
                <a:solidFill>
                  <a:srgbClr val="6B6B6B"/>
                </a:solidFill>
              </a:rPr>
              <a:t>usi</a:t>
            </a:r>
            <a:r>
              <a:rPr dirty="0" sz="900" spc="45">
                <a:solidFill>
                  <a:srgbClr val="6B6B6B"/>
                </a:solidFill>
              </a:rPr>
              <a:t> </a:t>
            </a:r>
            <a:r>
              <a:rPr dirty="0" sz="900">
                <a:solidFill>
                  <a:srgbClr val="6B6B6B"/>
                </a:solidFill>
              </a:rPr>
              <a:t>ng</a:t>
            </a:r>
            <a:r>
              <a:rPr dirty="0" sz="900" spc="135">
                <a:solidFill>
                  <a:srgbClr val="6B6B6B"/>
                </a:solidFill>
              </a:rPr>
              <a:t> </a:t>
            </a:r>
            <a:r>
              <a:rPr dirty="0" sz="900" spc="-25"/>
              <a:t>anti—</a:t>
            </a:r>
            <a:r>
              <a:rPr dirty="0" sz="900"/>
              <a:t>aging</a:t>
            </a:r>
            <a:r>
              <a:rPr dirty="0" sz="900" spc="210"/>
              <a:t> </a:t>
            </a:r>
            <a:r>
              <a:rPr dirty="0" sz="900">
                <a:solidFill>
                  <a:srgbClr val="676767"/>
                </a:solidFill>
              </a:rPr>
              <a:t>products</a:t>
            </a:r>
            <a:r>
              <a:rPr dirty="0" sz="900" spc="190">
                <a:solidFill>
                  <a:srgbClr val="676767"/>
                </a:solidFill>
              </a:rPr>
              <a:t> </a:t>
            </a:r>
            <a:r>
              <a:rPr dirty="0" sz="900"/>
              <a:t>at</a:t>
            </a:r>
            <a:r>
              <a:rPr dirty="0" sz="900" spc="245"/>
              <a:t> </a:t>
            </a:r>
            <a:r>
              <a:rPr dirty="0" sz="900">
                <a:solidFill>
                  <a:srgbClr val="676767"/>
                </a:solidFill>
              </a:rPr>
              <a:t>the</a:t>
            </a:r>
            <a:r>
              <a:rPr dirty="0" sz="900" spc="130">
                <a:solidFill>
                  <a:srgbClr val="676767"/>
                </a:solidFill>
              </a:rPr>
              <a:t> </a:t>
            </a:r>
            <a:r>
              <a:rPr dirty="0" sz="900">
                <a:solidFill>
                  <a:srgbClr val="6B6B6B"/>
                </a:solidFill>
              </a:rPr>
              <a:t>age</a:t>
            </a:r>
            <a:r>
              <a:rPr dirty="0" sz="900" spc="225">
                <a:solidFill>
                  <a:srgbClr val="6B6B6B"/>
                </a:solidFill>
              </a:rPr>
              <a:t> </a:t>
            </a:r>
            <a:r>
              <a:rPr dirty="0" sz="900">
                <a:solidFill>
                  <a:srgbClr val="6B6B6B"/>
                </a:solidFill>
              </a:rPr>
              <a:t>of</a:t>
            </a:r>
            <a:r>
              <a:rPr dirty="0" sz="900" spc="300">
                <a:solidFill>
                  <a:srgbClr val="6B6B6B"/>
                </a:solidFill>
              </a:rPr>
              <a:t> </a:t>
            </a:r>
            <a:r>
              <a:rPr dirty="0" sz="900" spc="-25">
                <a:solidFill>
                  <a:srgbClr val="6B6B6B"/>
                </a:solidFill>
              </a:rPr>
              <a:t>2S. </a:t>
            </a:r>
            <a:r>
              <a:rPr dirty="0" sz="900">
                <a:solidFill>
                  <a:srgbClr val="6B6B6B"/>
                </a:solidFill>
              </a:rPr>
              <a:t>The</a:t>
            </a:r>
            <a:r>
              <a:rPr dirty="0" sz="900" spc="135">
                <a:solidFill>
                  <a:srgbClr val="6B6B6B"/>
                </a:solidFill>
              </a:rPr>
              <a:t> </a:t>
            </a:r>
            <a:r>
              <a:rPr dirty="0" sz="900"/>
              <a:t>loss</a:t>
            </a:r>
            <a:r>
              <a:rPr dirty="0" sz="900" spc="265"/>
              <a:t> </a:t>
            </a:r>
            <a:r>
              <a:rPr dirty="0" sz="900"/>
              <a:t>of</a:t>
            </a:r>
            <a:r>
              <a:rPr dirty="0" sz="900" spc="310"/>
              <a:t> </a:t>
            </a:r>
            <a:r>
              <a:rPr dirty="0" sz="900">
                <a:solidFill>
                  <a:srgbClr val="6B6B6B"/>
                </a:solidFill>
              </a:rPr>
              <a:t>e</a:t>
            </a:r>
            <a:r>
              <a:rPr dirty="0" sz="900"/>
              <a:t>last</a:t>
            </a:r>
            <a:r>
              <a:rPr dirty="0" sz="900">
                <a:solidFill>
                  <a:srgbClr val="6D6D6D"/>
                </a:solidFill>
              </a:rPr>
              <a:t>ic</a:t>
            </a:r>
            <a:r>
              <a:rPr dirty="0" sz="900" spc="-65">
                <a:solidFill>
                  <a:srgbClr val="6D6D6D"/>
                </a:solidFill>
              </a:rPr>
              <a:t> </a:t>
            </a:r>
            <a:r>
              <a:rPr dirty="0" sz="900">
                <a:solidFill>
                  <a:srgbClr val="6E6E6E"/>
                </a:solidFill>
              </a:rPr>
              <a:t>its</a:t>
            </a:r>
            <a:r>
              <a:rPr dirty="0" sz="900" spc="175">
                <a:solidFill>
                  <a:srgbClr val="6E6E6E"/>
                </a:solidFill>
              </a:rPr>
              <a:t> </a:t>
            </a:r>
            <a:r>
              <a:rPr dirty="0" sz="900">
                <a:solidFill>
                  <a:srgbClr val="6B6B6B"/>
                </a:solidFill>
              </a:rPr>
              <a:t>with</a:t>
            </a:r>
            <a:r>
              <a:rPr dirty="0" sz="900" spc="215">
                <a:solidFill>
                  <a:srgbClr val="6B6B6B"/>
                </a:solidFill>
              </a:rPr>
              <a:t> </a:t>
            </a:r>
            <a:r>
              <a:rPr dirty="0" sz="900">
                <a:solidFill>
                  <a:srgbClr val="6B6B6B"/>
                </a:solidFill>
              </a:rPr>
              <a:t>age</a:t>
            </a:r>
            <a:r>
              <a:rPr dirty="0" sz="900" spc="295">
                <a:solidFill>
                  <a:srgbClr val="6B6B6B"/>
                </a:solidFill>
              </a:rPr>
              <a:t> </a:t>
            </a:r>
            <a:r>
              <a:rPr dirty="0" sz="900">
                <a:solidFill>
                  <a:srgbClr val="6B6B6B"/>
                </a:solidFill>
              </a:rPr>
              <a:t>may</a:t>
            </a:r>
            <a:r>
              <a:rPr dirty="0" sz="900" spc="195">
                <a:solidFill>
                  <a:srgbClr val="6B6B6B"/>
                </a:solidFill>
              </a:rPr>
              <a:t> </a:t>
            </a:r>
            <a:r>
              <a:rPr dirty="0" sz="900">
                <a:solidFill>
                  <a:srgbClr val="666666"/>
                </a:solidFill>
              </a:rPr>
              <a:t>cause</a:t>
            </a:r>
            <a:r>
              <a:rPr dirty="0" sz="900" spc="229">
                <a:solidFill>
                  <a:srgbClr val="666666"/>
                </a:solidFill>
              </a:rPr>
              <a:t> </a:t>
            </a:r>
            <a:r>
              <a:rPr dirty="0" sz="900">
                <a:solidFill>
                  <a:srgbClr val="6B6B6B"/>
                </a:solidFill>
              </a:rPr>
              <a:t>the</a:t>
            </a:r>
            <a:r>
              <a:rPr dirty="0" sz="900" spc="204">
                <a:solidFill>
                  <a:srgbClr val="6B6B6B"/>
                </a:solidFill>
              </a:rPr>
              <a:t> </a:t>
            </a:r>
            <a:r>
              <a:rPr dirty="0" sz="900"/>
              <a:t>appearance</a:t>
            </a:r>
            <a:r>
              <a:rPr dirty="0" sz="900" spc="260"/>
              <a:t> </a:t>
            </a:r>
            <a:r>
              <a:rPr dirty="0" sz="900">
                <a:solidFill>
                  <a:srgbClr val="6B6B6B"/>
                </a:solidFill>
              </a:rPr>
              <a:t>of</a:t>
            </a:r>
            <a:r>
              <a:rPr dirty="0" sz="900" spc="310">
                <a:solidFill>
                  <a:srgbClr val="6B6B6B"/>
                </a:solidFill>
              </a:rPr>
              <a:t> </a:t>
            </a:r>
            <a:r>
              <a:rPr dirty="0" sz="900" spc="-10">
                <a:solidFill>
                  <a:srgbClr val="676767"/>
                </a:solidFill>
              </a:rPr>
              <a:t>wrinkles </a:t>
            </a:r>
            <a:r>
              <a:rPr dirty="0" sz="900" spc="-135">
                <a:solidFill>
                  <a:srgbClr val="6D6D6D"/>
                </a:solidFill>
              </a:rPr>
              <a:t>OF1d</a:t>
            </a:r>
            <a:r>
              <a:rPr dirty="0" sz="900" spc="70">
                <a:solidFill>
                  <a:srgbClr val="6D6D6D"/>
                </a:solidFill>
              </a:rPr>
              <a:t> </a:t>
            </a:r>
            <a:r>
              <a:rPr dirty="0" sz="900" spc="-30">
                <a:solidFill>
                  <a:srgbClr val="6E6E6E"/>
                </a:solidFill>
              </a:rPr>
              <a:t>!l </a:t>
            </a:r>
            <a:r>
              <a:rPr dirty="0" sz="900" spc="-114">
                <a:solidFill>
                  <a:srgbClr val="6D6D6D"/>
                </a:solidFill>
              </a:rPr>
              <a:t>FIO</a:t>
            </a:r>
            <a:r>
              <a:rPr dirty="0" sz="900" spc="50">
                <a:solidFill>
                  <a:srgbClr val="6D6D6D"/>
                </a:solidFill>
              </a:rPr>
              <a:t> </a:t>
            </a:r>
            <a:r>
              <a:rPr dirty="0" sz="900" spc="-60">
                <a:solidFill>
                  <a:srgbClr val="6D6D6D"/>
                </a:solidFill>
              </a:rPr>
              <a:t>llFlOS.</a:t>
            </a:r>
            <a:r>
              <a:rPr dirty="0" sz="900" spc="125">
                <a:solidFill>
                  <a:srgbClr val="6D6D6D"/>
                </a:solidFill>
              </a:rPr>
              <a:t> </a:t>
            </a:r>
            <a:r>
              <a:rPr dirty="0" sz="900"/>
              <a:t>Appl/lFlg</a:t>
            </a:r>
            <a:r>
              <a:rPr dirty="0" sz="900" spc="135"/>
              <a:t> </a:t>
            </a:r>
            <a:r>
              <a:rPr dirty="0" sz="900" spc="-50">
                <a:solidFill>
                  <a:srgbClr val="6B6B6B"/>
                </a:solidFill>
              </a:rPr>
              <a:t>pOp</a:t>
            </a:r>
            <a:r>
              <a:rPr dirty="0" sz="900" spc="-50">
                <a:solidFill>
                  <a:srgbClr val="707070"/>
                </a:solidFill>
              </a:rPr>
              <a:t>I</a:t>
            </a:r>
            <a:r>
              <a:rPr dirty="0" sz="900" spc="-10">
                <a:solidFill>
                  <a:srgbClr val="707070"/>
                </a:solidFill>
              </a:rPr>
              <a:t> </a:t>
            </a:r>
            <a:r>
              <a:rPr dirty="0" sz="900"/>
              <a:t>ldO</a:t>
            </a:r>
            <a:r>
              <a:rPr dirty="0" sz="900" spc="85"/>
              <a:t> </a:t>
            </a:r>
            <a:r>
              <a:rPr dirty="0" sz="900" spc="-110">
                <a:solidFill>
                  <a:srgbClr val="676767"/>
                </a:solidFill>
              </a:rPr>
              <a:t>OIT1pOUlO</a:t>
            </a:r>
            <a:r>
              <a:rPr dirty="0" sz="900" spc="150">
                <a:solidFill>
                  <a:srgbClr val="676767"/>
                </a:solidFill>
              </a:rPr>
              <a:t> </a:t>
            </a:r>
            <a:r>
              <a:rPr dirty="0" sz="900" spc="-160"/>
              <a:t>IT1OSLS</a:t>
            </a:r>
            <a:r>
              <a:rPr dirty="0" sz="900" spc="140"/>
              <a:t> </a:t>
            </a:r>
            <a:r>
              <a:rPr dirty="0" sz="900" spc="-190"/>
              <a:t>COF1</a:t>
            </a:r>
            <a:r>
              <a:rPr dirty="0" sz="900" spc="130"/>
              <a:t> </a:t>
            </a:r>
            <a:r>
              <a:rPr dirty="0" sz="900" spc="-95">
                <a:solidFill>
                  <a:srgbClr val="6B6B6B"/>
                </a:solidFill>
              </a:rPr>
              <a:t>SIOW</a:t>
            </a:r>
            <a:r>
              <a:rPr dirty="0" sz="900" spc="165">
                <a:solidFill>
                  <a:srgbClr val="6B6B6B"/>
                </a:solidFill>
              </a:rPr>
              <a:t> </a:t>
            </a:r>
            <a:r>
              <a:rPr dirty="0" sz="900" spc="-140"/>
              <a:t>dOWF1</a:t>
            </a:r>
            <a:r>
              <a:rPr dirty="0" sz="900" spc="105"/>
              <a:t> </a:t>
            </a:r>
            <a:r>
              <a:rPr dirty="0" sz="900" spc="-25"/>
              <a:t>the </a:t>
            </a:r>
            <a:r>
              <a:rPr dirty="0" sz="900">
                <a:solidFill>
                  <a:srgbClr val="6B6B6B"/>
                </a:solidFill>
              </a:rPr>
              <a:t>process</a:t>
            </a:r>
            <a:r>
              <a:rPr dirty="0" sz="900" spc="125">
                <a:solidFill>
                  <a:srgbClr val="6B6B6B"/>
                </a:solidFill>
              </a:rPr>
              <a:t> </a:t>
            </a:r>
            <a:r>
              <a:rPr dirty="0" sz="900">
                <a:solidFill>
                  <a:srgbClr val="6D6D6D"/>
                </a:solidFill>
              </a:rPr>
              <a:t>of</a:t>
            </a:r>
            <a:r>
              <a:rPr dirty="0" sz="900" spc="175">
                <a:solidFill>
                  <a:srgbClr val="6D6D6D"/>
                </a:solidFill>
              </a:rPr>
              <a:t> </a:t>
            </a:r>
            <a:r>
              <a:rPr dirty="0" sz="900" spc="-65">
                <a:solidFill>
                  <a:srgbClr val="6B6B6B"/>
                </a:solidFill>
              </a:rPr>
              <a:t>sLi</a:t>
            </a:r>
            <a:r>
              <a:rPr dirty="0" sz="900" spc="-145">
                <a:solidFill>
                  <a:srgbClr val="6B6B6B"/>
                </a:solidFill>
              </a:rPr>
              <a:t> </a:t>
            </a:r>
            <a:r>
              <a:rPr dirty="0" sz="900">
                <a:solidFill>
                  <a:srgbClr val="6D6D6D"/>
                </a:solidFill>
              </a:rPr>
              <a:t>n</a:t>
            </a:r>
            <a:r>
              <a:rPr dirty="0" sz="900" spc="65">
                <a:solidFill>
                  <a:srgbClr val="6D6D6D"/>
                </a:solidFill>
              </a:rPr>
              <a:t> </a:t>
            </a:r>
            <a:r>
              <a:rPr dirty="0" sz="900">
                <a:solidFill>
                  <a:srgbClr val="6E6E6E"/>
                </a:solidFill>
              </a:rPr>
              <a:t>agm</a:t>
            </a:r>
            <a:r>
              <a:rPr dirty="0" sz="900" spc="-114">
                <a:solidFill>
                  <a:srgbClr val="6E6E6E"/>
                </a:solidFill>
              </a:rPr>
              <a:t> </a:t>
            </a:r>
            <a:r>
              <a:rPr dirty="0" sz="900" spc="-25">
                <a:solidFill>
                  <a:srgbClr val="6D6D6D"/>
                </a:solidFill>
              </a:rPr>
              <a:t>g.</a:t>
            </a:r>
            <a:endParaRPr sz="900"/>
          </a:p>
          <a:p>
            <a:pPr algn="just" marL="15875" marR="5080" indent="-635">
              <a:lnSpc>
                <a:spcPct val="111100"/>
              </a:lnSpc>
              <a:spcBef>
                <a:spcPts val="385"/>
              </a:spcBef>
            </a:pPr>
            <a:r>
              <a:rPr dirty="0" sz="900">
                <a:solidFill>
                  <a:srgbClr val="6D6D6D"/>
                </a:solidFill>
              </a:rPr>
              <a:t>Con</a:t>
            </a:r>
            <a:r>
              <a:rPr dirty="0" sz="900">
                <a:solidFill>
                  <a:srgbClr val="6E6E6E"/>
                </a:solidFill>
              </a:rPr>
              <a:t>I</a:t>
            </a:r>
            <a:r>
              <a:rPr dirty="0" sz="900" spc="-65">
                <a:solidFill>
                  <a:srgbClr val="6E6E6E"/>
                </a:solidFill>
              </a:rPr>
              <a:t> </a:t>
            </a:r>
            <a:r>
              <a:rPr dirty="0" sz="900">
                <a:solidFill>
                  <a:srgbClr val="6B6B6B"/>
                </a:solidFill>
              </a:rPr>
              <a:t>ront</a:t>
            </a:r>
            <a:r>
              <a:rPr dirty="0" sz="900">
                <a:solidFill>
                  <a:srgbClr val="6E6E6E"/>
                </a:solidFill>
              </a:rPr>
              <a:t>i</a:t>
            </a:r>
            <a:r>
              <a:rPr dirty="0" sz="900">
                <a:solidFill>
                  <a:srgbClr val="6B6B6B"/>
                </a:solidFill>
              </a:rPr>
              <a:t>ng</a:t>
            </a:r>
            <a:r>
              <a:rPr dirty="0" sz="900" spc="170">
                <a:solidFill>
                  <a:srgbClr val="6B6B6B"/>
                </a:solidFill>
              </a:rPr>
              <a:t> </a:t>
            </a:r>
            <a:r>
              <a:rPr dirty="0" sz="900">
                <a:solidFill>
                  <a:srgbClr val="6B6B6B"/>
                </a:solidFill>
              </a:rPr>
              <a:t>the</a:t>
            </a:r>
            <a:r>
              <a:rPr dirty="0" sz="900" spc="305">
                <a:solidFill>
                  <a:srgbClr val="6B6B6B"/>
                </a:solidFill>
              </a:rPr>
              <a:t> </a:t>
            </a:r>
            <a:r>
              <a:rPr dirty="0" sz="900">
                <a:solidFill>
                  <a:srgbClr val="6B6B6B"/>
                </a:solidFill>
              </a:rPr>
              <a:t>signs</a:t>
            </a:r>
            <a:r>
              <a:rPr dirty="0" sz="900" spc="325">
                <a:solidFill>
                  <a:srgbClr val="6B6B6B"/>
                </a:solidFill>
              </a:rPr>
              <a:t> </a:t>
            </a:r>
            <a:r>
              <a:rPr dirty="0" sz="900">
                <a:solidFill>
                  <a:srgbClr val="6E6E6E"/>
                </a:solidFill>
              </a:rPr>
              <a:t>of</a:t>
            </a:r>
            <a:r>
              <a:rPr dirty="0" sz="900" spc="375">
                <a:solidFill>
                  <a:srgbClr val="6E6E6E"/>
                </a:solidFill>
              </a:rPr>
              <a:t> </a:t>
            </a:r>
            <a:r>
              <a:rPr dirty="0" sz="900">
                <a:solidFill>
                  <a:srgbClr val="6B6B6B"/>
                </a:solidFill>
              </a:rPr>
              <a:t>sLin</a:t>
            </a:r>
            <a:r>
              <a:rPr dirty="0" sz="900" spc="300">
                <a:solidFill>
                  <a:srgbClr val="6B6B6B"/>
                </a:solidFill>
              </a:rPr>
              <a:t> </a:t>
            </a:r>
            <a:r>
              <a:rPr dirty="0" sz="900"/>
              <a:t>agm</a:t>
            </a:r>
            <a:r>
              <a:rPr dirty="0" sz="900" spc="-60"/>
              <a:t> </a:t>
            </a:r>
            <a:r>
              <a:rPr dirty="0" sz="900">
                <a:solidFill>
                  <a:srgbClr val="6B6B6B"/>
                </a:solidFill>
              </a:rPr>
              <a:t>g,</a:t>
            </a:r>
            <a:r>
              <a:rPr dirty="0" sz="900" spc="210">
                <a:solidFill>
                  <a:srgbClr val="6B6B6B"/>
                </a:solidFill>
              </a:rPr>
              <a:t> </a:t>
            </a:r>
            <a:r>
              <a:rPr dirty="0" sz="900">
                <a:solidFill>
                  <a:srgbClr val="707070"/>
                </a:solidFill>
              </a:rPr>
              <a:t>li</a:t>
            </a:r>
            <a:r>
              <a:rPr dirty="0" sz="900"/>
              <a:t>Le:</a:t>
            </a:r>
            <a:r>
              <a:rPr dirty="0" sz="900" spc="285"/>
              <a:t> </a:t>
            </a:r>
            <a:r>
              <a:rPr dirty="0" sz="900"/>
              <a:t>fine</a:t>
            </a:r>
            <a:r>
              <a:rPr dirty="0" sz="900" spc="345"/>
              <a:t> </a:t>
            </a:r>
            <a:r>
              <a:rPr dirty="0" sz="900"/>
              <a:t>and</a:t>
            </a:r>
            <a:r>
              <a:rPr dirty="0" sz="900" spc="270"/>
              <a:t> </a:t>
            </a:r>
            <a:r>
              <a:rPr dirty="0" sz="900">
                <a:solidFill>
                  <a:srgbClr val="6D6D6D"/>
                </a:solidFill>
              </a:rPr>
              <a:t>dry</a:t>
            </a:r>
            <a:r>
              <a:rPr dirty="0" sz="900" spc="270">
                <a:solidFill>
                  <a:srgbClr val="6D6D6D"/>
                </a:solidFill>
              </a:rPr>
              <a:t> </a:t>
            </a:r>
            <a:r>
              <a:rPr dirty="0" sz="900">
                <a:solidFill>
                  <a:srgbClr val="6E6E6E"/>
                </a:solidFill>
              </a:rPr>
              <a:t>li</a:t>
            </a:r>
            <a:r>
              <a:rPr dirty="0" sz="900">
                <a:solidFill>
                  <a:srgbClr val="6B6B6B"/>
                </a:solidFill>
              </a:rPr>
              <a:t>nes,</a:t>
            </a:r>
            <a:r>
              <a:rPr dirty="0" sz="900" spc="285">
                <a:solidFill>
                  <a:srgbClr val="6B6B6B"/>
                </a:solidFill>
              </a:rPr>
              <a:t> </a:t>
            </a:r>
            <a:r>
              <a:rPr dirty="0" sz="900">
                <a:solidFill>
                  <a:srgbClr val="676767"/>
                </a:solidFill>
              </a:rPr>
              <a:t>loss</a:t>
            </a:r>
            <a:r>
              <a:rPr dirty="0" sz="900" spc="335">
                <a:solidFill>
                  <a:srgbClr val="676767"/>
                </a:solidFill>
              </a:rPr>
              <a:t> </a:t>
            </a:r>
            <a:r>
              <a:rPr dirty="0" sz="900" spc="-25">
                <a:solidFill>
                  <a:srgbClr val="6D6D6D"/>
                </a:solidFill>
              </a:rPr>
              <a:t>of </a:t>
            </a:r>
            <a:r>
              <a:rPr dirty="0" sz="900" spc="-10">
                <a:solidFill>
                  <a:srgbClr val="6B6B6B"/>
                </a:solidFill>
              </a:rPr>
              <a:t>OlOSt</a:t>
            </a:r>
            <a:r>
              <a:rPr dirty="0" sz="900" spc="-10">
                <a:solidFill>
                  <a:srgbClr val="6E6E6E"/>
                </a:solidFill>
              </a:rPr>
              <a:t>lClt/,</a:t>
            </a:r>
            <a:r>
              <a:rPr dirty="0" sz="900" spc="-55">
                <a:solidFill>
                  <a:srgbClr val="6E6E6E"/>
                </a:solidFill>
              </a:rPr>
              <a:t> </a:t>
            </a:r>
            <a:r>
              <a:rPr dirty="0" sz="900">
                <a:solidFill>
                  <a:srgbClr val="6B6B6B"/>
                </a:solidFill>
              </a:rPr>
              <a:t>etC</a:t>
            </a:r>
            <a:r>
              <a:rPr dirty="0" sz="900" spc="55">
                <a:solidFill>
                  <a:srgbClr val="6B6B6B"/>
                </a:solidFill>
              </a:rPr>
              <a:t> </a:t>
            </a:r>
            <a:r>
              <a:rPr dirty="0" sz="900" spc="-70"/>
              <a:t>prOblOIT1S.</a:t>
            </a:r>
            <a:r>
              <a:rPr dirty="0" sz="900" spc="180"/>
              <a:t> </a:t>
            </a:r>
            <a:r>
              <a:rPr dirty="0" sz="900" spc="-90"/>
              <a:t>USlF1g</a:t>
            </a:r>
            <a:r>
              <a:rPr dirty="0" sz="900" spc="160"/>
              <a:t> </a:t>
            </a:r>
            <a:r>
              <a:rPr dirty="0" sz="900" spc="-50">
                <a:solidFill>
                  <a:srgbClr val="6B6B6B"/>
                </a:solidFill>
              </a:rPr>
              <a:t>pOpt</a:t>
            </a:r>
            <a:r>
              <a:rPr dirty="0" sz="900" spc="-15">
                <a:solidFill>
                  <a:srgbClr val="6B6B6B"/>
                </a:solidFill>
              </a:rPr>
              <a:t> </a:t>
            </a:r>
            <a:r>
              <a:rPr dirty="0" sz="900">
                <a:solidFill>
                  <a:srgbClr val="6D6D6D"/>
                </a:solidFill>
              </a:rPr>
              <a:t>ldO</a:t>
            </a:r>
            <a:r>
              <a:rPr dirty="0" sz="900" spc="70">
                <a:solidFill>
                  <a:srgbClr val="6D6D6D"/>
                </a:solidFill>
              </a:rPr>
              <a:t> </a:t>
            </a:r>
            <a:r>
              <a:rPr dirty="0" sz="900" spc="-105"/>
              <a:t>OIT1pOUlO</a:t>
            </a:r>
            <a:r>
              <a:rPr dirty="0" sz="900" spc="145"/>
              <a:t> </a:t>
            </a:r>
            <a:r>
              <a:rPr dirty="0" sz="900" spc="-165">
                <a:solidFill>
                  <a:srgbClr val="6D6D6D"/>
                </a:solidFill>
              </a:rPr>
              <a:t>IT1OSLS</a:t>
            </a:r>
            <a:r>
              <a:rPr dirty="0" sz="900" spc="145">
                <a:solidFill>
                  <a:srgbClr val="6D6D6D"/>
                </a:solidFill>
              </a:rPr>
              <a:t> </a:t>
            </a:r>
            <a:r>
              <a:rPr dirty="0" sz="900" spc="-175">
                <a:solidFill>
                  <a:srgbClr val="6B6B6B"/>
                </a:solidFill>
              </a:rPr>
              <a:t>COF1</a:t>
            </a:r>
            <a:r>
              <a:rPr dirty="0" sz="900" spc="120">
                <a:solidFill>
                  <a:srgbClr val="6B6B6B"/>
                </a:solidFill>
              </a:rPr>
              <a:t> </a:t>
            </a:r>
            <a:r>
              <a:rPr dirty="0" sz="900">
                <a:solidFill>
                  <a:srgbClr val="6B6B6B"/>
                </a:solidFill>
              </a:rPr>
              <a:t>/Olp</a:t>
            </a:r>
            <a:r>
              <a:rPr dirty="0" sz="900" spc="100">
                <a:solidFill>
                  <a:srgbClr val="6B6B6B"/>
                </a:solidFill>
              </a:rPr>
              <a:t> </a:t>
            </a:r>
            <a:r>
              <a:rPr dirty="0" sz="900" spc="-125"/>
              <a:t>SLiF1</a:t>
            </a:r>
            <a:r>
              <a:rPr dirty="0" sz="900"/>
              <a:t> </a:t>
            </a:r>
            <a:r>
              <a:rPr dirty="0" sz="900">
                <a:solidFill>
                  <a:srgbClr val="6B6B6B"/>
                </a:solidFill>
              </a:rPr>
              <a:t>appear</a:t>
            </a:r>
            <a:r>
              <a:rPr dirty="0" sz="900" spc="240">
                <a:solidFill>
                  <a:srgbClr val="6B6B6B"/>
                </a:solidFill>
              </a:rPr>
              <a:t> </a:t>
            </a:r>
            <a:r>
              <a:rPr dirty="0" sz="900"/>
              <a:t>younger</a:t>
            </a:r>
            <a:r>
              <a:rPr dirty="0" sz="900" spc="150"/>
              <a:t>  </a:t>
            </a:r>
            <a:r>
              <a:rPr dirty="0" sz="900">
                <a:solidFill>
                  <a:srgbClr val="6B6B6B"/>
                </a:solidFill>
              </a:rPr>
              <a:t>and</a:t>
            </a:r>
            <a:r>
              <a:rPr dirty="0" sz="900" spc="125">
                <a:solidFill>
                  <a:srgbClr val="6B6B6B"/>
                </a:solidFill>
              </a:rPr>
              <a:t>  </a:t>
            </a:r>
            <a:r>
              <a:rPr dirty="0" sz="900">
                <a:solidFill>
                  <a:srgbClr val="6B6B6B"/>
                </a:solidFill>
              </a:rPr>
              <a:t>deal</a:t>
            </a:r>
            <a:r>
              <a:rPr dirty="0" sz="900">
                <a:solidFill>
                  <a:srgbClr val="707070"/>
                </a:solidFill>
              </a:rPr>
              <a:t>I</a:t>
            </a:r>
            <a:r>
              <a:rPr dirty="0" sz="900" spc="-60">
                <a:solidFill>
                  <a:srgbClr val="707070"/>
                </a:solidFill>
              </a:rPr>
              <a:t> </a:t>
            </a:r>
            <a:r>
              <a:rPr dirty="0" sz="900">
                <a:solidFill>
                  <a:srgbClr val="6B6B6B"/>
                </a:solidFill>
              </a:rPr>
              <a:t>Tier,</a:t>
            </a:r>
            <a:r>
              <a:rPr dirty="0" sz="900" spc="455">
                <a:solidFill>
                  <a:srgbClr val="6B6B6B"/>
                </a:solidFill>
              </a:rPr>
              <a:t> </a:t>
            </a:r>
            <a:r>
              <a:rPr dirty="0" sz="900">
                <a:solidFill>
                  <a:srgbClr val="676767"/>
                </a:solidFill>
              </a:rPr>
              <a:t>reduce</a:t>
            </a:r>
            <a:r>
              <a:rPr dirty="0" sz="900" spc="150">
                <a:solidFill>
                  <a:srgbClr val="676767"/>
                </a:solidFill>
              </a:rPr>
              <a:t>  </a:t>
            </a:r>
            <a:r>
              <a:rPr dirty="0" sz="900" spc="-90"/>
              <a:t>fi</a:t>
            </a:r>
            <a:r>
              <a:rPr dirty="0" sz="900" spc="35"/>
              <a:t> </a:t>
            </a:r>
            <a:r>
              <a:rPr dirty="0" sz="900">
                <a:solidFill>
                  <a:srgbClr val="6E6E6E"/>
                </a:solidFill>
              </a:rPr>
              <a:t>ne</a:t>
            </a:r>
            <a:r>
              <a:rPr dirty="0" sz="900" spc="459">
                <a:solidFill>
                  <a:srgbClr val="6E6E6E"/>
                </a:solidFill>
              </a:rPr>
              <a:t> </a:t>
            </a:r>
            <a:r>
              <a:rPr dirty="0" sz="900" spc="-30">
                <a:solidFill>
                  <a:srgbClr val="6B6B6B"/>
                </a:solidFill>
              </a:rPr>
              <a:t>wrin </a:t>
            </a:r>
            <a:r>
              <a:rPr dirty="0" sz="900">
                <a:solidFill>
                  <a:srgbClr val="6D6D6D"/>
                </a:solidFill>
              </a:rPr>
              <a:t>Lles,</a:t>
            </a:r>
            <a:r>
              <a:rPr dirty="0" sz="900" spc="480">
                <a:solidFill>
                  <a:srgbClr val="6D6D6D"/>
                </a:solidFill>
              </a:rPr>
              <a:t> </a:t>
            </a:r>
            <a:r>
              <a:rPr dirty="0" sz="900">
                <a:solidFill>
                  <a:srgbClr val="6B6B6B"/>
                </a:solidFill>
              </a:rPr>
              <a:t>increase</a:t>
            </a:r>
            <a:r>
              <a:rPr dirty="0" sz="900" spc="135">
                <a:solidFill>
                  <a:srgbClr val="6B6B6B"/>
                </a:solidFill>
              </a:rPr>
              <a:t>  </a:t>
            </a:r>
            <a:r>
              <a:rPr dirty="0" sz="900" spc="-20"/>
              <a:t>sLin </a:t>
            </a:r>
            <a:r>
              <a:rPr dirty="0" sz="900">
                <a:solidFill>
                  <a:srgbClr val="676767"/>
                </a:solidFill>
              </a:rPr>
              <a:t>elasticit</a:t>
            </a:r>
            <a:r>
              <a:rPr dirty="0" sz="900" spc="-80">
                <a:solidFill>
                  <a:srgbClr val="676767"/>
                </a:solidFill>
              </a:rPr>
              <a:t> </a:t>
            </a:r>
            <a:r>
              <a:rPr dirty="0" sz="900" spc="-20">
                <a:solidFill>
                  <a:srgbClr val="6B6B6B"/>
                </a:solidFill>
              </a:rPr>
              <a:t>y,</a:t>
            </a:r>
            <a:r>
              <a:rPr dirty="0" sz="900" spc="90">
                <a:solidFill>
                  <a:srgbClr val="6B6B6B"/>
                </a:solidFill>
              </a:rPr>
              <a:t> </a:t>
            </a:r>
            <a:r>
              <a:rPr dirty="0" sz="900">
                <a:solidFill>
                  <a:srgbClr val="676767"/>
                </a:solidFill>
              </a:rPr>
              <a:t>and</a:t>
            </a:r>
            <a:r>
              <a:rPr dirty="0" sz="900" spc="165">
                <a:solidFill>
                  <a:srgbClr val="676767"/>
                </a:solidFill>
              </a:rPr>
              <a:t> </a:t>
            </a:r>
            <a:r>
              <a:rPr dirty="0" sz="900">
                <a:solidFill>
                  <a:srgbClr val="6B6B6B"/>
                </a:solidFill>
              </a:rPr>
              <a:t>improve</a:t>
            </a:r>
            <a:r>
              <a:rPr dirty="0" sz="900" spc="125">
                <a:solidFill>
                  <a:srgbClr val="6B6B6B"/>
                </a:solidFill>
              </a:rPr>
              <a:t> </a:t>
            </a:r>
            <a:r>
              <a:rPr dirty="0" sz="900" spc="-65">
                <a:solidFill>
                  <a:srgbClr val="6B6B6B"/>
                </a:solidFill>
              </a:rPr>
              <a:t>sLi</a:t>
            </a:r>
            <a:r>
              <a:rPr dirty="0" sz="900" spc="-130">
                <a:solidFill>
                  <a:srgbClr val="6B6B6B"/>
                </a:solidFill>
              </a:rPr>
              <a:t> </a:t>
            </a:r>
            <a:r>
              <a:rPr dirty="0" sz="900">
                <a:solidFill>
                  <a:srgbClr val="6B6B6B"/>
                </a:solidFill>
              </a:rPr>
              <a:t>n</a:t>
            </a:r>
            <a:r>
              <a:rPr dirty="0" sz="900" spc="125">
                <a:solidFill>
                  <a:srgbClr val="6B6B6B"/>
                </a:solidFill>
              </a:rPr>
              <a:t> </a:t>
            </a:r>
            <a:r>
              <a:rPr dirty="0" sz="900" spc="-10">
                <a:solidFill>
                  <a:srgbClr val="676767"/>
                </a:solidFill>
              </a:rPr>
              <a:t>texture.</a:t>
            </a:r>
            <a:endParaRPr sz="900"/>
          </a:p>
          <a:p>
            <a:pPr algn="just" marL="12700">
              <a:lnSpc>
                <a:spcPct val="100000"/>
              </a:lnSpc>
              <a:spcBef>
                <a:spcPts val="540"/>
              </a:spcBef>
            </a:pPr>
            <a:r>
              <a:rPr dirty="0" sz="900" spc="65"/>
              <a:t>Usage</a:t>
            </a:r>
            <a:r>
              <a:rPr dirty="0" sz="900" spc="50"/>
              <a:t> </a:t>
            </a:r>
            <a:r>
              <a:rPr dirty="0" sz="900" spc="65">
                <a:solidFill>
                  <a:srgbClr val="676767"/>
                </a:solidFill>
              </a:rPr>
              <a:t>recommendations:</a:t>
            </a:r>
            <a:endParaRPr sz="900"/>
          </a:p>
          <a:p>
            <a:pPr algn="just" marL="21590" marR="8255" indent="-4445">
              <a:lnSpc>
                <a:spcPct val="110000"/>
              </a:lnSpc>
            </a:pPr>
            <a:r>
              <a:rPr dirty="0" sz="900">
                <a:solidFill>
                  <a:srgbClr val="6D6D6D"/>
                </a:solidFill>
              </a:rPr>
              <a:t>Peptide</a:t>
            </a:r>
            <a:r>
              <a:rPr dirty="0" sz="900" spc="65">
                <a:solidFill>
                  <a:srgbClr val="6D6D6D"/>
                </a:solidFill>
              </a:rPr>
              <a:t> </a:t>
            </a:r>
            <a:r>
              <a:rPr dirty="0" sz="900">
                <a:solidFill>
                  <a:srgbClr val="676767"/>
                </a:solidFill>
              </a:rPr>
              <a:t>ampoule</a:t>
            </a:r>
            <a:r>
              <a:rPr dirty="0" sz="900" spc="90">
                <a:solidFill>
                  <a:srgbClr val="676767"/>
                </a:solidFill>
              </a:rPr>
              <a:t> </a:t>
            </a:r>
            <a:r>
              <a:rPr dirty="0" sz="900" spc="-25">
                <a:solidFill>
                  <a:srgbClr val="6B6B6B"/>
                </a:solidFill>
              </a:rPr>
              <a:t>masLs</a:t>
            </a:r>
            <a:r>
              <a:rPr dirty="0" sz="900" spc="85">
                <a:solidFill>
                  <a:srgbClr val="6B6B6B"/>
                </a:solidFill>
              </a:rPr>
              <a:t> </a:t>
            </a:r>
            <a:r>
              <a:rPr dirty="0" sz="900"/>
              <a:t>are</a:t>
            </a:r>
            <a:r>
              <a:rPr dirty="0" sz="900" spc="50"/>
              <a:t> </a:t>
            </a:r>
            <a:r>
              <a:rPr dirty="0" sz="900"/>
              <a:t>recommended</a:t>
            </a:r>
            <a:r>
              <a:rPr dirty="0" sz="900" spc="210"/>
              <a:t> </a:t>
            </a:r>
            <a:r>
              <a:rPr dirty="0" sz="900">
                <a:solidFill>
                  <a:srgbClr val="6D6D6D"/>
                </a:solidFill>
              </a:rPr>
              <a:t>to</a:t>
            </a:r>
            <a:r>
              <a:rPr dirty="0" sz="900" spc="145">
                <a:solidFill>
                  <a:srgbClr val="6D6D6D"/>
                </a:solidFill>
              </a:rPr>
              <a:t> </a:t>
            </a:r>
            <a:r>
              <a:rPr dirty="0" sz="900">
                <a:solidFill>
                  <a:srgbClr val="6B6B6B"/>
                </a:solidFill>
              </a:rPr>
              <a:t>be</a:t>
            </a:r>
            <a:r>
              <a:rPr dirty="0" sz="900" spc="45">
                <a:solidFill>
                  <a:srgbClr val="6B6B6B"/>
                </a:solidFill>
              </a:rPr>
              <a:t> </a:t>
            </a:r>
            <a:r>
              <a:rPr dirty="0" sz="900"/>
              <a:t>used</a:t>
            </a:r>
            <a:r>
              <a:rPr dirty="0" sz="900" spc="40"/>
              <a:t> </a:t>
            </a:r>
            <a:r>
              <a:rPr dirty="0" sz="900" spc="-260">
                <a:solidFill>
                  <a:srgbClr val="6D6D6D"/>
                </a:solidFill>
              </a:rPr>
              <a:t>1—</a:t>
            </a:r>
            <a:r>
              <a:rPr dirty="0" sz="900">
                <a:solidFill>
                  <a:srgbClr val="6D6D6D"/>
                </a:solidFill>
              </a:rPr>
              <a:t>2</a:t>
            </a:r>
            <a:r>
              <a:rPr dirty="0" sz="900" spc="210">
                <a:solidFill>
                  <a:srgbClr val="6D6D6D"/>
                </a:solidFill>
              </a:rPr>
              <a:t> </a:t>
            </a:r>
            <a:r>
              <a:rPr dirty="0" sz="900">
                <a:solidFill>
                  <a:srgbClr val="6B6B6B"/>
                </a:solidFill>
              </a:rPr>
              <a:t>times</a:t>
            </a:r>
            <a:r>
              <a:rPr dirty="0" sz="900" spc="110">
                <a:solidFill>
                  <a:srgbClr val="6B6B6B"/>
                </a:solidFill>
              </a:rPr>
              <a:t> </a:t>
            </a:r>
            <a:r>
              <a:rPr dirty="0" sz="900"/>
              <a:t>a</a:t>
            </a:r>
            <a:r>
              <a:rPr dirty="0" sz="900" spc="100"/>
              <a:t> </a:t>
            </a:r>
            <a:r>
              <a:rPr dirty="0" sz="900" spc="-10">
                <a:solidFill>
                  <a:srgbClr val="6B6B6B"/>
                </a:solidFill>
              </a:rPr>
              <a:t>weeL. </a:t>
            </a:r>
            <a:r>
              <a:rPr dirty="0" sz="900">
                <a:solidFill>
                  <a:srgbClr val="6B6B6B"/>
                </a:solidFill>
              </a:rPr>
              <a:t>Apply</a:t>
            </a:r>
            <a:r>
              <a:rPr dirty="0" sz="900" spc="85">
                <a:solidFill>
                  <a:srgbClr val="6B6B6B"/>
                </a:solidFill>
              </a:rPr>
              <a:t> </a:t>
            </a:r>
            <a:r>
              <a:rPr dirty="0" sz="900">
                <a:solidFill>
                  <a:srgbClr val="6B6B6B"/>
                </a:solidFill>
              </a:rPr>
              <a:t>loner</a:t>
            </a:r>
            <a:r>
              <a:rPr dirty="0" sz="900" spc="210">
                <a:solidFill>
                  <a:srgbClr val="6B6B6B"/>
                </a:solidFill>
              </a:rPr>
              <a:t> </a:t>
            </a:r>
            <a:r>
              <a:rPr dirty="0" sz="900">
                <a:solidFill>
                  <a:srgbClr val="6B6B6B"/>
                </a:solidFill>
              </a:rPr>
              <a:t>before</a:t>
            </a:r>
            <a:r>
              <a:rPr dirty="0" sz="900" spc="140">
                <a:solidFill>
                  <a:srgbClr val="6B6B6B"/>
                </a:solidFill>
              </a:rPr>
              <a:t> </a:t>
            </a:r>
            <a:r>
              <a:rPr dirty="0" sz="900" spc="-35"/>
              <a:t>usin</a:t>
            </a:r>
            <a:r>
              <a:rPr dirty="0" sz="900" spc="-80"/>
              <a:t> </a:t>
            </a:r>
            <a:r>
              <a:rPr dirty="0" sz="900">
                <a:solidFill>
                  <a:srgbClr val="6B6B6B"/>
                </a:solidFill>
              </a:rPr>
              <a:t>g</a:t>
            </a:r>
            <a:r>
              <a:rPr dirty="0" sz="900" spc="120">
                <a:solidFill>
                  <a:srgbClr val="6B6B6B"/>
                </a:solidFill>
              </a:rPr>
              <a:t> </a:t>
            </a:r>
            <a:r>
              <a:rPr dirty="0" sz="900">
                <a:solidFill>
                  <a:srgbClr val="6B6B6B"/>
                </a:solidFill>
              </a:rPr>
              <a:t>the</a:t>
            </a:r>
            <a:r>
              <a:rPr dirty="0" sz="900" spc="120">
                <a:solidFill>
                  <a:srgbClr val="6B6B6B"/>
                </a:solidFill>
              </a:rPr>
              <a:t> </a:t>
            </a:r>
            <a:r>
              <a:rPr dirty="0" sz="900"/>
              <a:t>masL.</a:t>
            </a:r>
            <a:r>
              <a:rPr dirty="0" sz="900" spc="229"/>
              <a:t> </a:t>
            </a:r>
            <a:r>
              <a:rPr dirty="0" sz="900">
                <a:solidFill>
                  <a:srgbClr val="6B6B6B"/>
                </a:solidFill>
              </a:rPr>
              <a:t>After</a:t>
            </a:r>
            <a:r>
              <a:rPr dirty="0" sz="900" spc="180">
                <a:solidFill>
                  <a:srgbClr val="6B6B6B"/>
                </a:solidFill>
              </a:rPr>
              <a:t> </a:t>
            </a:r>
            <a:r>
              <a:rPr dirty="0" sz="900">
                <a:solidFill>
                  <a:srgbClr val="676767"/>
                </a:solidFill>
              </a:rPr>
              <a:t>IS</a:t>
            </a:r>
            <a:r>
              <a:rPr dirty="0" sz="900" spc="145">
                <a:solidFill>
                  <a:srgbClr val="676767"/>
                </a:solidFill>
              </a:rPr>
              <a:t> </a:t>
            </a:r>
            <a:r>
              <a:rPr dirty="0" sz="900">
                <a:solidFill>
                  <a:srgbClr val="676767"/>
                </a:solidFill>
              </a:rPr>
              <a:t>minutes,</a:t>
            </a:r>
            <a:r>
              <a:rPr dirty="0" sz="900" spc="100">
                <a:solidFill>
                  <a:srgbClr val="676767"/>
                </a:solidFill>
              </a:rPr>
              <a:t> </a:t>
            </a:r>
            <a:r>
              <a:rPr dirty="0" sz="900"/>
              <a:t>apply</a:t>
            </a:r>
            <a:r>
              <a:rPr dirty="0" sz="900" spc="145"/>
              <a:t> </a:t>
            </a:r>
            <a:r>
              <a:rPr dirty="0" sz="900">
                <a:solidFill>
                  <a:srgbClr val="6D6D6D"/>
                </a:solidFill>
              </a:rPr>
              <a:t>facial</a:t>
            </a:r>
            <a:r>
              <a:rPr dirty="0" sz="900" spc="135">
                <a:solidFill>
                  <a:srgbClr val="6D6D6D"/>
                </a:solidFill>
              </a:rPr>
              <a:t> </a:t>
            </a:r>
            <a:r>
              <a:rPr dirty="0" sz="900" spc="-10"/>
              <a:t>cream</a:t>
            </a:r>
            <a:endParaRPr sz="900"/>
          </a:p>
          <a:p>
            <a:pPr marL="17145">
              <a:lnSpc>
                <a:spcPct val="100000"/>
              </a:lnSpc>
              <a:spcBef>
                <a:spcPts val="145"/>
              </a:spcBef>
            </a:pPr>
            <a:r>
              <a:rPr dirty="0" sz="900">
                <a:solidFill>
                  <a:srgbClr val="6B6B6B"/>
                </a:solidFill>
              </a:rPr>
              <a:t>and</a:t>
            </a:r>
            <a:r>
              <a:rPr dirty="0" sz="900" spc="125">
                <a:solidFill>
                  <a:srgbClr val="6B6B6B"/>
                </a:solidFill>
              </a:rPr>
              <a:t> </a:t>
            </a:r>
            <a:r>
              <a:rPr dirty="0" sz="900">
                <a:solidFill>
                  <a:srgbClr val="6B6B6B"/>
                </a:solidFill>
              </a:rPr>
              <a:t>gently</a:t>
            </a:r>
            <a:r>
              <a:rPr dirty="0" sz="900" spc="125">
                <a:solidFill>
                  <a:srgbClr val="6B6B6B"/>
                </a:solidFill>
              </a:rPr>
              <a:t> </a:t>
            </a:r>
            <a:r>
              <a:rPr dirty="0" sz="900"/>
              <a:t>massage</a:t>
            </a:r>
            <a:r>
              <a:rPr dirty="0" sz="900" spc="195"/>
              <a:t> </a:t>
            </a:r>
            <a:r>
              <a:rPr dirty="0" sz="900">
                <a:solidFill>
                  <a:srgbClr val="6B6B6B"/>
                </a:solidFill>
              </a:rPr>
              <a:t>your</a:t>
            </a:r>
            <a:r>
              <a:rPr dirty="0" sz="900" spc="165">
                <a:solidFill>
                  <a:srgbClr val="6B6B6B"/>
                </a:solidFill>
              </a:rPr>
              <a:t> </a:t>
            </a:r>
            <a:r>
              <a:rPr dirty="0" sz="900" spc="-10">
                <a:solidFill>
                  <a:srgbClr val="676767"/>
                </a:solidFill>
              </a:rPr>
              <a:t>face.</a:t>
            </a:r>
            <a:endParaRPr sz="900"/>
          </a:p>
          <a:p>
            <a:pPr marL="14604">
              <a:lnSpc>
                <a:spcPct val="100000"/>
              </a:lnSpc>
              <a:spcBef>
                <a:spcPts val="350"/>
              </a:spcBef>
            </a:pPr>
            <a:r>
              <a:rPr dirty="0" sz="1050" spc="-35">
                <a:solidFill>
                  <a:srgbClr val="6B6B6B"/>
                </a:solidFill>
              </a:rPr>
              <a:t>One</a:t>
            </a:r>
            <a:r>
              <a:rPr dirty="0" sz="1050" spc="-20">
                <a:solidFill>
                  <a:srgbClr val="6B6B6B"/>
                </a:solidFill>
              </a:rPr>
              <a:t> </a:t>
            </a:r>
            <a:r>
              <a:rPr dirty="0" sz="1050" spc="-20">
                <a:solidFill>
                  <a:srgbClr val="676767"/>
                </a:solidFill>
              </a:rPr>
              <a:t>mask,</a:t>
            </a:r>
            <a:r>
              <a:rPr dirty="0" sz="1050" spc="-10">
                <a:solidFill>
                  <a:srgbClr val="676767"/>
                </a:solidFill>
              </a:rPr>
              <a:t> </a:t>
            </a:r>
            <a:r>
              <a:rPr dirty="0" sz="1050"/>
              <a:t>dual</a:t>
            </a:r>
            <a:r>
              <a:rPr dirty="0" sz="1050" spc="-30"/>
              <a:t> </a:t>
            </a:r>
            <a:r>
              <a:rPr dirty="0" sz="1050" spc="-10">
                <a:solidFill>
                  <a:srgbClr val="676767"/>
                </a:solidFill>
              </a:rPr>
              <a:t>benefits</a:t>
            </a:r>
            <a:endParaRPr sz="1050"/>
          </a:p>
          <a:p>
            <a:pPr marL="16510" marR="7620" indent="1270">
              <a:lnSpc>
                <a:spcPct val="104200"/>
              </a:lnSpc>
              <a:spcBef>
                <a:spcPts val="20"/>
              </a:spcBef>
            </a:pPr>
            <a:r>
              <a:rPr dirty="0" sz="950" spc="-70">
                <a:solidFill>
                  <a:srgbClr val="6B6B6B"/>
                </a:solidFill>
              </a:rPr>
              <a:t>The</a:t>
            </a:r>
            <a:r>
              <a:rPr dirty="0" sz="950" spc="45">
                <a:solidFill>
                  <a:srgbClr val="6B6B6B"/>
                </a:solidFill>
              </a:rPr>
              <a:t> </a:t>
            </a:r>
            <a:r>
              <a:rPr dirty="0" sz="950" spc="-25">
                <a:solidFill>
                  <a:srgbClr val="676767"/>
                </a:solidFill>
              </a:rPr>
              <a:t>mesh</a:t>
            </a:r>
            <a:r>
              <a:rPr dirty="0" sz="950" spc="70">
                <a:solidFill>
                  <a:srgbClr val="676767"/>
                </a:solidFill>
              </a:rPr>
              <a:t> </a:t>
            </a:r>
            <a:r>
              <a:rPr dirty="0" sz="950"/>
              <a:t>protective</a:t>
            </a:r>
            <a:r>
              <a:rPr dirty="0" sz="950" spc="80"/>
              <a:t> </a:t>
            </a:r>
            <a:r>
              <a:rPr dirty="0" sz="950"/>
              <a:t>piece</a:t>
            </a:r>
            <a:r>
              <a:rPr dirty="0" sz="950" spc="40"/>
              <a:t> </a:t>
            </a:r>
            <a:r>
              <a:rPr dirty="0" sz="950">
                <a:solidFill>
                  <a:srgbClr val="6D6D6D"/>
                </a:solidFill>
              </a:rPr>
              <a:t>of</a:t>
            </a:r>
            <a:r>
              <a:rPr dirty="0" sz="950" spc="140">
                <a:solidFill>
                  <a:srgbClr val="6D6D6D"/>
                </a:solidFill>
              </a:rPr>
              <a:t> </a:t>
            </a:r>
            <a:r>
              <a:rPr dirty="0" sz="950">
                <a:solidFill>
                  <a:srgbClr val="6B6B6B"/>
                </a:solidFill>
              </a:rPr>
              <a:t>the</a:t>
            </a:r>
            <a:r>
              <a:rPr dirty="0" sz="950" spc="20">
                <a:solidFill>
                  <a:srgbClr val="6B6B6B"/>
                </a:solidFill>
              </a:rPr>
              <a:t> </a:t>
            </a:r>
            <a:r>
              <a:rPr dirty="0" sz="950" spc="-50"/>
              <a:t>silL</a:t>
            </a:r>
            <a:r>
              <a:rPr dirty="0" sz="950" spc="-10"/>
              <a:t> </a:t>
            </a:r>
            <a:r>
              <a:rPr dirty="0" sz="950">
                <a:solidFill>
                  <a:srgbClr val="6D6D6D"/>
                </a:solidFill>
              </a:rPr>
              <a:t>can</a:t>
            </a:r>
            <a:r>
              <a:rPr dirty="0" sz="950" spc="50">
                <a:solidFill>
                  <a:srgbClr val="6D6D6D"/>
                </a:solidFill>
              </a:rPr>
              <a:t> </a:t>
            </a:r>
            <a:r>
              <a:rPr dirty="0" sz="950">
                <a:solidFill>
                  <a:srgbClr val="6B6B6B"/>
                </a:solidFill>
              </a:rPr>
              <a:t>be applied</a:t>
            </a:r>
            <a:r>
              <a:rPr dirty="0" sz="950" spc="65">
                <a:solidFill>
                  <a:srgbClr val="6B6B6B"/>
                </a:solidFill>
              </a:rPr>
              <a:t> </a:t>
            </a:r>
            <a:r>
              <a:rPr dirty="0" sz="950">
                <a:solidFill>
                  <a:srgbClr val="6B6B6B"/>
                </a:solidFill>
              </a:rPr>
              <a:t>on</a:t>
            </a:r>
            <a:r>
              <a:rPr dirty="0" sz="950" spc="40">
                <a:solidFill>
                  <a:srgbClr val="6B6B6B"/>
                </a:solidFill>
              </a:rPr>
              <a:t> </a:t>
            </a:r>
            <a:r>
              <a:rPr dirty="0" sz="950"/>
              <a:t>the</a:t>
            </a:r>
            <a:r>
              <a:rPr dirty="0" sz="950" spc="-5"/>
              <a:t> </a:t>
            </a:r>
            <a:r>
              <a:rPr dirty="0" sz="950" spc="-10">
                <a:solidFill>
                  <a:srgbClr val="6B6B6B"/>
                </a:solidFill>
              </a:rPr>
              <a:t>necL,</a:t>
            </a:r>
            <a:r>
              <a:rPr dirty="0" sz="950" spc="25">
                <a:solidFill>
                  <a:srgbClr val="6B6B6B"/>
                </a:solidFill>
              </a:rPr>
              <a:t> </a:t>
            </a:r>
            <a:r>
              <a:rPr dirty="0" sz="950" spc="-10">
                <a:solidFill>
                  <a:srgbClr val="6B6B6B"/>
                </a:solidFill>
              </a:rPr>
              <a:t>which </a:t>
            </a:r>
            <a:r>
              <a:rPr dirty="0" sz="950" spc="-40"/>
              <a:t>cOn</a:t>
            </a:r>
            <a:r>
              <a:rPr dirty="0" sz="950" spc="25"/>
              <a:t> </a:t>
            </a:r>
            <a:r>
              <a:rPr dirty="0" sz="950"/>
              <a:t>reduce</a:t>
            </a:r>
            <a:r>
              <a:rPr dirty="0" sz="950" spc="-10"/>
              <a:t> </a:t>
            </a:r>
            <a:r>
              <a:rPr dirty="0" sz="950" spc="-10">
                <a:solidFill>
                  <a:srgbClr val="6B6B6B"/>
                </a:solidFill>
              </a:rPr>
              <a:t>!i</a:t>
            </a:r>
            <a:r>
              <a:rPr dirty="0" sz="950" spc="-114">
                <a:solidFill>
                  <a:srgbClr val="6B6B6B"/>
                </a:solidFill>
              </a:rPr>
              <a:t> </a:t>
            </a:r>
            <a:r>
              <a:rPr dirty="0" sz="950">
                <a:solidFill>
                  <a:srgbClr val="6B6B6B"/>
                </a:solidFill>
              </a:rPr>
              <a:t>ne</a:t>
            </a:r>
            <a:r>
              <a:rPr dirty="0" sz="950" spc="-20">
                <a:solidFill>
                  <a:srgbClr val="6B6B6B"/>
                </a:solidFill>
              </a:rPr>
              <a:t> </a:t>
            </a:r>
            <a:r>
              <a:rPr dirty="0" sz="950" spc="-10">
                <a:solidFill>
                  <a:srgbClr val="6B6B6B"/>
                </a:solidFill>
              </a:rPr>
              <a:t>lines.</a:t>
            </a:r>
            <a:endParaRPr sz="95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715767"/>
            <a:ext cx="1965963" cy="120701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677922"/>
            <a:ext cx="2107695" cy="900685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91363" y="2221991"/>
            <a:ext cx="1216154" cy="204826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79907" y="4005074"/>
            <a:ext cx="496897" cy="52120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385064" y="1961386"/>
            <a:ext cx="391740" cy="708661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381254" y="1837942"/>
            <a:ext cx="1623062" cy="658369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67159" y="389885"/>
            <a:ext cx="1451610" cy="3378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50" spc="-85">
                <a:solidFill>
                  <a:srgbClr val="9A77B8"/>
                </a:solidFill>
              </a:rPr>
              <a:t>ANTI-</a:t>
            </a:r>
            <a:r>
              <a:rPr dirty="0" sz="2050" spc="-65">
                <a:solidFill>
                  <a:srgbClr val="9A77B8"/>
                </a:solidFill>
              </a:rPr>
              <a:t>AGING</a:t>
            </a:r>
            <a:endParaRPr sz="2050"/>
          </a:p>
        </p:txBody>
      </p:sp>
      <p:sp>
        <p:nvSpPr>
          <p:cNvPr id="9" name="object 9" descr=""/>
          <p:cNvSpPr txBox="1"/>
          <p:nvPr/>
        </p:nvSpPr>
        <p:spPr>
          <a:xfrm>
            <a:off x="361524" y="683255"/>
            <a:ext cx="4008754" cy="33693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00" spc="-290">
                <a:solidFill>
                  <a:srgbClr val="9577BD"/>
                </a:solidFill>
                <a:latin typeface="Arial MT"/>
                <a:cs typeface="Arial MT"/>
              </a:rPr>
              <a:t>REJUVENATING</a:t>
            </a:r>
            <a:r>
              <a:rPr dirty="0" sz="1900" spc="355">
                <a:solidFill>
                  <a:srgbClr val="9577BD"/>
                </a:solidFill>
                <a:latin typeface="Arial MT"/>
                <a:cs typeface="Arial MT"/>
              </a:rPr>
              <a:t> </a:t>
            </a:r>
            <a:r>
              <a:rPr dirty="0" sz="1900" spc="-310">
                <a:solidFill>
                  <a:srgbClr val="9577B5"/>
                </a:solidFill>
                <a:latin typeface="Arial MT"/>
                <a:cs typeface="Arial MT"/>
              </a:rPr>
              <a:t>PEPTIDE</a:t>
            </a:r>
            <a:r>
              <a:rPr dirty="0" sz="1900" spc="270">
                <a:solidFill>
                  <a:srgbClr val="9577B5"/>
                </a:solidFill>
                <a:latin typeface="Arial MT"/>
                <a:cs typeface="Arial MT"/>
              </a:rPr>
              <a:t> </a:t>
            </a:r>
            <a:r>
              <a:rPr dirty="0" sz="1900" spc="-260">
                <a:solidFill>
                  <a:srgbClr val="A07CC3"/>
                </a:solidFill>
                <a:latin typeface="Arial MT"/>
                <a:cs typeface="Arial MT"/>
              </a:rPr>
              <a:t>AMPOULE</a:t>
            </a:r>
            <a:r>
              <a:rPr dirty="0" sz="1900" spc="85">
                <a:solidFill>
                  <a:srgbClr val="A07CC3"/>
                </a:solidFill>
                <a:latin typeface="Arial MT"/>
                <a:cs typeface="Arial MT"/>
              </a:rPr>
              <a:t> </a:t>
            </a:r>
            <a:r>
              <a:rPr dirty="0" sz="1900" spc="-285">
                <a:solidFill>
                  <a:srgbClr val="9C7CBF"/>
                </a:solidFill>
                <a:latin typeface="Arial MT"/>
                <a:cs typeface="Arial MT"/>
              </a:rPr>
              <a:t>MASK</a:t>
            </a:r>
            <a:endParaRPr sz="1900">
              <a:latin typeface="Arial MT"/>
              <a:cs typeface="Arial MT"/>
            </a:endParaRPr>
          </a:p>
          <a:p>
            <a:pPr marL="1875789">
              <a:lnSpc>
                <a:spcPts val="2600"/>
              </a:lnSpc>
              <a:spcBef>
                <a:spcPts val="2015"/>
              </a:spcBef>
            </a:pPr>
            <a:r>
              <a:rPr dirty="0" sz="2250" spc="-10">
                <a:solidFill>
                  <a:srgbClr val="696969"/>
                </a:solidFill>
                <a:latin typeface="Arial MT"/>
                <a:cs typeface="Arial MT"/>
              </a:rPr>
              <a:t>30•/‹</a:t>
            </a:r>
            <a:endParaRPr sz="2250">
              <a:latin typeface="Arial MT"/>
              <a:cs typeface="Arial MT"/>
            </a:endParaRPr>
          </a:p>
          <a:p>
            <a:pPr marL="1879600">
              <a:lnSpc>
                <a:spcPts val="1160"/>
              </a:lnSpc>
            </a:pPr>
            <a:r>
              <a:rPr dirty="0" sz="1050" spc="-40">
                <a:solidFill>
                  <a:srgbClr val="696969"/>
                </a:solidFill>
                <a:latin typeface="Arial MT"/>
                <a:cs typeface="Arial MT"/>
              </a:rPr>
              <a:t>Increase</a:t>
            </a:r>
            <a:r>
              <a:rPr dirty="0" sz="1050" spc="1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 spc="-10">
                <a:solidFill>
                  <a:srgbClr val="6B6B6B"/>
                </a:solidFill>
                <a:latin typeface="Arial MT"/>
                <a:cs typeface="Arial MT"/>
              </a:rPr>
              <a:t>in</a:t>
            </a:r>
            <a:r>
              <a:rPr dirty="0" sz="1050" spc="-6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050" spc="-100">
                <a:solidFill>
                  <a:srgbClr val="6B6B6B"/>
                </a:solidFill>
                <a:latin typeface="Arial MT"/>
                <a:cs typeface="Arial MT"/>
              </a:rPr>
              <a:t>sLin</a:t>
            </a:r>
            <a:r>
              <a:rPr dirty="0" sz="1050" spc="-2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050" spc="-10">
                <a:solidFill>
                  <a:srgbClr val="696969"/>
                </a:solidFill>
                <a:latin typeface="Arial MT"/>
                <a:cs typeface="Arial MT"/>
              </a:rPr>
              <a:t>moisture</a:t>
            </a:r>
            <a:endParaRPr sz="10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40"/>
              </a:spcBef>
            </a:pPr>
            <a:endParaRPr sz="1050">
              <a:latin typeface="Arial MT"/>
              <a:cs typeface="Arial MT"/>
            </a:endParaRPr>
          </a:p>
          <a:p>
            <a:pPr algn="ctr" marL="341630">
              <a:lnSpc>
                <a:spcPts val="1315"/>
              </a:lnSpc>
            </a:pPr>
            <a:r>
              <a:rPr dirty="0" sz="1100" spc="-25">
                <a:solidFill>
                  <a:srgbClr val="696969"/>
                </a:solidFill>
                <a:latin typeface="Arial MT"/>
                <a:cs typeface="Arial MT"/>
              </a:rPr>
              <a:t>O•O</a:t>
            </a:r>
            <a:endParaRPr sz="1100">
              <a:latin typeface="Arial MT"/>
              <a:cs typeface="Arial MT"/>
            </a:endParaRPr>
          </a:p>
          <a:p>
            <a:pPr marL="1881505">
              <a:lnSpc>
                <a:spcPts val="1255"/>
              </a:lnSpc>
            </a:pPr>
            <a:r>
              <a:rPr dirty="0" sz="1050" spc="-85">
                <a:solidFill>
                  <a:srgbClr val="6B6B6B"/>
                </a:solidFill>
                <a:latin typeface="Arial MT"/>
                <a:cs typeface="Arial MT"/>
              </a:rPr>
              <a:t>SLin</a:t>
            </a:r>
            <a:r>
              <a:rPr dirty="0" sz="1050" spc="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050" spc="-10">
                <a:solidFill>
                  <a:srgbClr val="696969"/>
                </a:solidFill>
                <a:latin typeface="Arial MT"/>
                <a:cs typeface="Arial MT"/>
              </a:rPr>
              <a:t>rejuvenation</a:t>
            </a:r>
            <a:endParaRPr sz="1050">
              <a:latin typeface="Arial MT"/>
              <a:cs typeface="Arial MT"/>
            </a:endParaRPr>
          </a:p>
          <a:p>
            <a:pPr algn="ctr" marL="298450">
              <a:lnSpc>
                <a:spcPts val="2600"/>
              </a:lnSpc>
              <a:spcBef>
                <a:spcPts val="850"/>
              </a:spcBef>
            </a:pPr>
            <a:r>
              <a:rPr dirty="0" sz="2250" spc="-10">
                <a:solidFill>
                  <a:srgbClr val="676767"/>
                </a:solidFill>
                <a:latin typeface="Arial MT"/>
                <a:cs typeface="Arial MT"/>
              </a:rPr>
              <a:t>4O•/‹</a:t>
            </a:r>
            <a:endParaRPr sz="2250">
              <a:latin typeface="Arial MT"/>
              <a:cs typeface="Arial MT"/>
            </a:endParaRPr>
          </a:p>
          <a:p>
            <a:pPr marL="1879600">
              <a:lnSpc>
                <a:spcPts val="1160"/>
              </a:lnSpc>
            </a:pPr>
            <a:r>
              <a:rPr dirty="0" sz="1050" spc="-40">
                <a:solidFill>
                  <a:srgbClr val="696969"/>
                </a:solidFill>
                <a:latin typeface="Arial MT"/>
                <a:cs typeface="Arial MT"/>
              </a:rPr>
              <a:t>Improvement</a:t>
            </a:r>
            <a:r>
              <a:rPr dirty="0" sz="1050" spc="2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 spc="-40">
                <a:solidFill>
                  <a:srgbClr val="6B6B6B"/>
                </a:solidFill>
                <a:latin typeface="Arial MT"/>
                <a:cs typeface="Arial MT"/>
              </a:rPr>
              <a:t>in</a:t>
            </a:r>
            <a:r>
              <a:rPr dirty="0" sz="1050" spc="-5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050" spc="-65">
                <a:solidFill>
                  <a:srgbClr val="6D6D6D"/>
                </a:solidFill>
                <a:latin typeface="Arial MT"/>
                <a:cs typeface="Arial MT"/>
              </a:rPr>
              <a:t>skin</a:t>
            </a:r>
            <a:r>
              <a:rPr dirty="0" sz="1050" spc="10">
                <a:solidFill>
                  <a:srgbClr val="6D6D6D"/>
                </a:solidFill>
                <a:latin typeface="Arial MT"/>
                <a:cs typeface="Arial MT"/>
              </a:rPr>
              <a:t> </a:t>
            </a:r>
            <a:r>
              <a:rPr dirty="0" sz="1050" spc="-10">
                <a:solidFill>
                  <a:srgbClr val="676767"/>
                </a:solidFill>
                <a:latin typeface="Arial MT"/>
                <a:cs typeface="Arial MT"/>
              </a:rPr>
              <a:t>firmness</a:t>
            </a:r>
            <a:endParaRPr sz="10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70"/>
              </a:spcBef>
            </a:pPr>
            <a:endParaRPr sz="1050">
              <a:latin typeface="Arial MT"/>
              <a:cs typeface="Arial MT"/>
            </a:endParaRPr>
          </a:p>
          <a:p>
            <a:pPr marL="1883410" marR="586105" indent="-1905">
              <a:lnSpc>
                <a:spcPct val="100000"/>
              </a:lnSpc>
            </a:pPr>
            <a:r>
              <a:rPr dirty="0" sz="1050" spc="-35">
                <a:solidFill>
                  <a:srgbClr val="6B6B6B"/>
                </a:solidFill>
                <a:latin typeface="Arial MT"/>
                <a:cs typeface="Arial MT"/>
              </a:rPr>
              <a:t>Penetrates</a:t>
            </a:r>
            <a:r>
              <a:rPr dirty="0" sz="1050" spc="3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050" spc="-10">
                <a:solidFill>
                  <a:srgbClr val="6B6B6B"/>
                </a:solidFill>
                <a:latin typeface="Arial MT"/>
                <a:cs typeface="Arial MT"/>
              </a:rPr>
              <a:t>into</a:t>
            </a:r>
            <a:r>
              <a:rPr dirty="0" sz="1050" spc="-5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676767"/>
                </a:solidFill>
                <a:latin typeface="Arial MT"/>
                <a:cs typeface="Arial MT"/>
              </a:rPr>
              <a:t>the</a:t>
            </a:r>
            <a:r>
              <a:rPr dirty="0" sz="1050" spc="-5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050" spc="-10">
                <a:solidFill>
                  <a:srgbClr val="696969"/>
                </a:solidFill>
                <a:latin typeface="Arial MT"/>
                <a:cs typeface="Arial MT"/>
              </a:rPr>
              <a:t>surface </a:t>
            </a:r>
            <a:r>
              <a:rPr dirty="0" sz="1050">
                <a:solidFill>
                  <a:srgbClr val="6B6B6B"/>
                </a:solidFill>
                <a:latin typeface="Arial MT"/>
                <a:cs typeface="Arial MT"/>
              </a:rPr>
              <a:t>of</a:t>
            </a:r>
            <a:r>
              <a:rPr dirty="0" sz="1050" spc="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6B6B6B"/>
                </a:solidFill>
                <a:latin typeface="Arial MT"/>
                <a:cs typeface="Arial MT"/>
              </a:rPr>
              <a:t>the</a:t>
            </a:r>
            <a:r>
              <a:rPr dirty="0" sz="1050" spc="-4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050" spc="-20">
                <a:solidFill>
                  <a:srgbClr val="6B6B6B"/>
                </a:solidFill>
                <a:latin typeface="Arial MT"/>
                <a:cs typeface="Arial MT"/>
              </a:rPr>
              <a:t>skin</a:t>
            </a:r>
            <a:endParaRPr sz="10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1050">
              <a:latin typeface="Arial MT"/>
              <a:cs typeface="Arial MT"/>
            </a:endParaRPr>
          </a:p>
          <a:p>
            <a:pPr marL="1887220" marR="525780" indent="-1270">
              <a:lnSpc>
                <a:spcPct val="110300"/>
              </a:lnSpc>
            </a:pPr>
            <a:r>
              <a:rPr dirty="0" sz="1050" spc="-55">
                <a:solidFill>
                  <a:srgbClr val="676767"/>
                </a:solidFill>
                <a:latin typeface="Arial MT"/>
                <a:cs typeface="Arial MT"/>
              </a:rPr>
              <a:t>Reduces</a:t>
            </a:r>
            <a:r>
              <a:rPr dirty="0" sz="1050" spc="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050" spc="-20">
                <a:solidFill>
                  <a:srgbClr val="696969"/>
                </a:solidFill>
                <a:latin typeface="Arial MT"/>
                <a:cs typeface="Arial MT"/>
              </a:rPr>
              <a:t>the</a:t>
            </a:r>
            <a:r>
              <a:rPr dirty="0" sz="1050" spc="-6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 spc="-20">
                <a:solidFill>
                  <a:srgbClr val="676767"/>
                </a:solidFill>
                <a:latin typeface="Arial MT"/>
                <a:cs typeface="Arial MT"/>
              </a:rPr>
              <a:t>surface</a:t>
            </a:r>
            <a:r>
              <a:rPr dirty="0" sz="1050" spc="2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050" spc="-40">
                <a:solidFill>
                  <a:srgbClr val="6B6B6B"/>
                </a:solidFill>
                <a:latin typeface="Arial MT"/>
                <a:cs typeface="Arial MT"/>
              </a:rPr>
              <a:t>muscle </a:t>
            </a:r>
            <a:r>
              <a:rPr dirty="0" sz="1000">
                <a:solidFill>
                  <a:srgbClr val="696969"/>
                </a:solidFill>
                <a:latin typeface="Arial MT"/>
                <a:cs typeface="Arial MT"/>
              </a:rPr>
              <a:t>contraction</a:t>
            </a:r>
            <a:r>
              <a:rPr dirty="0" sz="1000" spc="8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6E6E6E"/>
                </a:solidFill>
                <a:latin typeface="Arial MT"/>
                <a:cs typeface="Arial MT"/>
              </a:rPr>
              <a:t>to</a:t>
            </a:r>
            <a:r>
              <a:rPr dirty="0" sz="1000" spc="125">
                <a:solidFill>
                  <a:srgbClr val="6E6E6E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696969"/>
                </a:solidFill>
                <a:latin typeface="Arial MT"/>
                <a:cs typeface="Arial MT"/>
              </a:rPr>
              <a:t>achieve</a:t>
            </a:r>
            <a:r>
              <a:rPr dirty="0" sz="1000" spc="6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00" spc="-25">
                <a:solidFill>
                  <a:srgbClr val="6B6B6B"/>
                </a:solidFill>
                <a:latin typeface="Arial MT"/>
                <a:cs typeface="Arial MT"/>
              </a:rPr>
              <a:t>the </a:t>
            </a:r>
            <a:r>
              <a:rPr dirty="0" sz="1000" spc="-10">
                <a:solidFill>
                  <a:srgbClr val="676767"/>
                </a:solidFill>
                <a:latin typeface="Arial MT"/>
                <a:cs typeface="Arial MT"/>
              </a:rPr>
              <a:t>“Botulinum</a:t>
            </a:r>
            <a:r>
              <a:rPr dirty="0" sz="1000" spc="-1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000" spc="-35">
                <a:solidFill>
                  <a:srgbClr val="696969"/>
                </a:solidFill>
                <a:latin typeface="Arial MT"/>
                <a:cs typeface="Arial MT"/>
              </a:rPr>
              <a:t>Toxin”</a:t>
            </a:r>
            <a:r>
              <a:rPr dirty="0" sz="1000" spc="-2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00" spc="-10">
                <a:solidFill>
                  <a:srgbClr val="676767"/>
                </a:solidFill>
                <a:latin typeface="Arial MT"/>
                <a:cs typeface="Arial MT"/>
              </a:rPr>
              <a:t>effect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0" name="object 10" descr="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46355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365"/>
              </a:spcBef>
            </a:pPr>
            <a:r>
              <a:rPr dirty="0" spc="-60">
                <a:solidFill>
                  <a:srgbClr val="696969"/>
                </a:solidFill>
              </a:rPr>
              <a:t>ESSENTIAL</a:t>
            </a:r>
            <a:r>
              <a:rPr dirty="0" spc="35">
                <a:solidFill>
                  <a:srgbClr val="696969"/>
                </a:solidFill>
              </a:rPr>
              <a:t> </a:t>
            </a:r>
            <a:r>
              <a:rPr dirty="0" spc="-10"/>
              <a:t>INGREDIENT:</a:t>
            </a:r>
          </a:p>
          <a:p>
            <a:pPr marL="14604">
              <a:lnSpc>
                <a:spcPct val="100000"/>
              </a:lnSpc>
              <a:spcBef>
                <a:spcPts val="254"/>
              </a:spcBef>
            </a:pPr>
            <a:r>
              <a:rPr dirty="0" sz="950"/>
              <a:t>Patent</a:t>
            </a:r>
            <a:r>
              <a:rPr dirty="0" sz="950" spc="130"/>
              <a:t> </a:t>
            </a:r>
            <a:r>
              <a:rPr dirty="0" sz="950" spc="-30">
                <a:solidFill>
                  <a:srgbClr val="696969"/>
                </a:solidFill>
              </a:rPr>
              <a:t>no</a:t>
            </a:r>
            <a:r>
              <a:rPr dirty="0" sz="950" spc="-150">
                <a:solidFill>
                  <a:srgbClr val="696969"/>
                </a:solidFill>
              </a:rPr>
              <a:t> </a:t>
            </a:r>
            <a:r>
              <a:rPr dirty="0" sz="950" spc="-20">
                <a:solidFill>
                  <a:srgbClr val="696969"/>
                </a:solidFill>
              </a:rPr>
              <a:t>me:</a:t>
            </a:r>
            <a:r>
              <a:rPr dirty="0" sz="950" spc="-30">
                <a:solidFill>
                  <a:srgbClr val="696969"/>
                </a:solidFill>
              </a:rPr>
              <a:t> </a:t>
            </a:r>
            <a:r>
              <a:rPr dirty="0" sz="950" spc="-10"/>
              <a:t>[Argireline]</a:t>
            </a:r>
            <a:endParaRPr sz="950"/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dirty="0" sz="950" spc="-10">
                <a:solidFill>
                  <a:srgbClr val="6B6B6B"/>
                </a:solidFill>
              </a:rPr>
              <a:t>INCI</a:t>
            </a:r>
            <a:r>
              <a:rPr dirty="0" sz="950" spc="50">
                <a:solidFill>
                  <a:srgbClr val="6B6B6B"/>
                </a:solidFill>
              </a:rPr>
              <a:t> </a:t>
            </a:r>
            <a:r>
              <a:rPr dirty="0" sz="950" spc="-60">
                <a:solidFill>
                  <a:srgbClr val="696969"/>
                </a:solidFill>
              </a:rPr>
              <a:t>No</a:t>
            </a:r>
            <a:r>
              <a:rPr dirty="0" sz="950" spc="-150">
                <a:solidFill>
                  <a:srgbClr val="696969"/>
                </a:solidFill>
              </a:rPr>
              <a:t> </a:t>
            </a:r>
            <a:r>
              <a:rPr dirty="0" sz="950">
                <a:solidFill>
                  <a:srgbClr val="6B6B6B"/>
                </a:solidFill>
              </a:rPr>
              <a:t>mes:</a:t>
            </a:r>
            <a:r>
              <a:rPr dirty="0" sz="950" spc="55">
                <a:solidFill>
                  <a:srgbClr val="6B6B6B"/>
                </a:solidFill>
              </a:rPr>
              <a:t> </a:t>
            </a:r>
            <a:r>
              <a:rPr dirty="0" sz="950">
                <a:solidFill>
                  <a:srgbClr val="666666"/>
                </a:solidFill>
              </a:rPr>
              <a:t>Acetyl</a:t>
            </a:r>
            <a:r>
              <a:rPr dirty="0" sz="950" spc="60">
                <a:solidFill>
                  <a:srgbClr val="666666"/>
                </a:solidFill>
              </a:rPr>
              <a:t> </a:t>
            </a:r>
            <a:r>
              <a:rPr dirty="0" sz="950" spc="-35">
                <a:solidFill>
                  <a:srgbClr val="696969"/>
                </a:solidFill>
              </a:rPr>
              <a:t>Hexa</a:t>
            </a:r>
            <a:r>
              <a:rPr dirty="0" sz="950" spc="-150">
                <a:solidFill>
                  <a:srgbClr val="696969"/>
                </a:solidFill>
              </a:rPr>
              <a:t> </a:t>
            </a:r>
            <a:r>
              <a:rPr dirty="0" sz="950" spc="-50">
                <a:solidFill>
                  <a:srgbClr val="696969"/>
                </a:solidFill>
              </a:rPr>
              <a:t>peptide—8</a:t>
            </a:r>
            <a:endParaRPr sz="950"/>
          </a:p>
          <a:p>
            <a:pPr marL="14604" marR="5080" indent="1270">
              <a:lnSpc>
                <a:spcPts val="1440"/>
              </a:lnSpc>
              <a:spcBef>
                <a:spcPts val="60"/>
              </a:spcBef>
              <a:tabLst>
                <a:tab pos="1615440" algn="l"/>
              </a:tabLst>
            </a:pPr>
            <a:r>
              <a:rPr dirty="0" spc="-70">
                <a:solidFill>
                  <a:srgbClr val="6B6B6B"/>
                </a:solidFill>
              </a:rPr>
              <a:t>This</a:t>
            </a:r>
            <a:r>
              <a:rPr dirty="0" spc="60">
                <a:solidFill>
                  <a:srgbClr val="6B6B6B"/>
                </a:solidFill>
              </a:rPr>
              <a:t> </a:t>
            </a:r>
            <a:r>
              <a:rPr dirty="0" spc="-55">
                <a:solidFill>
                  <a:srgbClr val="696969"/>
                </a:solidFill>
              </a:rPr>
              <a:t>masL</a:t>
            </a:r>
            <a:r>
              <a:rPr dirty="0" spc="45">
                <a:solidFill>
                  <a:srgbClr val="696969"/>
                </a:solidFill>
              </a:rPr>
              <a:t> </a:t>
            </a:r>
            <a:r>
              <a:rPr dirty="0" spc="-65">
                <a:solidFill>
                  <a:srgbClr val="696969"/>
                </a:solidFill>
              </a:rPr>
              <a:t>uses</a:t>
            </a:r>
            <a:r>
              <a:rPr dirty="0" spc="-105">
                <a:solidFill>
                  <a:srgbClr val="696969"/>
                </a:solidFill>
              </a:rPr>
              <a:t> </a:t>
            </a:r>
            <a:r>
              <a:rPr dirty="0"/>
              <a:t>[Argireline]</a:t>
            </a:r>
            <a:r>
              <a:rPr dirty="0" spc="-80"/>
              <a:t> </a:t>
            </a:r>
            <a:r>
              <a:rPr dirty="0"/>
              <a:t>ol</a:t>
            </a:r>
            <a:r>
              <a:rPr dirty="0" spc="180"/>
              <a:t> </a:t>
            </a:r>
            <a:r>
              <a:rPr dirty="0">
                <a:solidFill>
                  <a:srgbClr val="6D6D6D"/>
                </a:solidFill>
              </a:rPr>
              <a:t>o</a:t>
            </a:r>
            <a:r>
              <a:rPr dirty="0" spc="15">
                <a:solidFill>
                  <a:srgbClr val="6D6D6D"/>
                </a:solidFill>
              </a:rPr>
              <a:t> </a:t>
            </a:r>
            <a:r>
              <a:rPr dirty="0" spc="-30">
                <a:solidFill>
                  <a:srgbClr val="6B6B6B"/>
                </a:solidFill>
              </a:rPr>
              <a:t>Lnown</a:t>
            </a:r>
            <a:r>
              <a:rPr dirty="0" spc="85">
                <a:solidFill>
                  <a:srgbClr val="6B6B6B"/>
                </a:solidFill>
              </a:rPr>
              <a:t> </a:t>
            </a:r>
            <a:r>
              <a:rPr dirty="0">
                <a:solidFill>
                  <a:srgbClr val="696969"/>
                </a:solidFill>
              </a:rPr>
              <a:t>as</a:t>
            </a:r>
            <a:r>
              <a:rPr dirty="0" spc="-10">
                <a:solidFill>
                  <a:srgbClr val="696969"/>
                </a:solidFill>
              </a:rPr>
              <a:t> </a:t>
            </a:r>
            <a:r>
              <a:rPr dirty="0">
                <a:solidFill>
                  <a:srgbClr val="696969"/>
                </a:solidFill>
              </a:rPr>
              <a:t>Hexapeptide-</a:t>
            </a:r>
            <a:r>
              <a:rPr dirty="0" spc="-25">
                <a:solidFill>
                  <a:srgbClr val="696969"/>
                </a:solidFill>
              </a:rPr>
              <a:t>8; </a:t>
            </a:r>
            <a:r>
              <a:rPr dirty="0">
                <a:solidFill>
                  <a:srgbClr val="6D6D6D"/>
                </a:solidFill>
              </a:rPr>
              <a:t>a</a:t>
            </a:r>
            <a:r>
              <a:rPr dirty="0" spc="35">
                <a:solidFill>
                  <a:srgbClr val="6D6D6D"/>
                </a:solidFill>
              </a:rPr>
              <a:t> </a:t>
            </a:r>
            <a:r>
              <a:rPr dirty="0">
                <a:solidFill>
                  <a:srgbClr val="6B6B6B"/>
                </a:solidFill>
              </a:rPr>
              <a:t>synthetic</a:t>
            </a:r>
            <a:r>
              <a:rPr dirty="0" spc="50">
                <a:solidFill>
                  <a:srgbClr val="6B6B6B"/>
                </a:solidFill>
              </a:rPr>
              <a:t> </a:t>
            </a:r>
            <a:r>
              <a:rPr dirty="0">
                <a:solidFill>
                  <a:srgbClr val="696969"/>
                </a:solidFill>
              </a:rPr>
              <a:t>peptide.</a:t>
            </a:r>
            <a:r>
              <a:rPr dirty="0" spc="10">
                <a:solidFill>
                  <a:srgbClr val="696969"/>
                </a:solidFill>
              </a:rPr>
              <a:t> </a:t>
            </a:r>
            <a:r>
              <a:rPr dirty="0">
                <a:solidFill>
                  <a:srgbClr val="6B6B6B"/>
                </a:solidFill>
              </a:rPr>
              <a:t>If</a:t>
            </a:r>
            <a:r>
              <a:rPr dirty="0" spc="80">
                <a:solidFill>
                  <a:srgbClr val="6B6B6B"/>
                </a:solidFill>
              </a:rPr>
              <a:t> </a:t>
            </a:r>
            <a:r>
              <a:rPr dirty="0" spc="-25">
                <a:solidFill>
                  <a:srgbClr val="696969"/>
                </a:solidFill>
              </a:rPr>
              <a:t>has</a:t>
            </a:r>
            <a:r>
              <a:rPr dirty="0">
                <a:solidFill>
                  <a:srgbClr val="696969"/>
                </a:solidFill>
              </a:rPr>
              <a:t>	</a:t>
            </a:r>
            <a:r>
              <a:rPr dirty="0">
                <a:solidFill>
                  <a:srgbClr val="646464"/>
                </a:solidFill>
              </a:rPr>
              <a:t>powerful</a:t>
            </a:r>
            <a:r>
              <a:rPr dirty="0" spc="110">
                <a:solidFill>
                  <a:srgbClr val="646464"/>
                </a:solidFill>
              </a:rPr>
              <a:t> </a:t>
            </a:r>
            <a:r>
              <a:rPr dirty="0"/>
              <a:t>effect</a:t>
            </a:r>
            <a:r>
              <a:rPr dirty="0" spc="114"/>
              <a:t> </a:t>
            </a:r>
            <a:r>
              <a:rPr dirty="0">
                <a:solidFill>
                  <a:srgbClr val="6D6D6D"/>
                </a:solidFill>
              </a:rPr>
              <a:t>on</a:t>
            </a:r>
            <a:r>
              <a:rPr dirty="0" spc="80">
                <a:solidFill>
                  <a:srgbClr val="6D6D6D"/>
                </a:solidFill>
              </a:rPr>
              <a:t> </a:t>
            </a:r>
            <a:r>
              <a:rPr dirty="0" spc="-10">
                <a:solidFill>
                  <a:srgbClr val="696969"/>
                </a:solidFill>
              </a:rPr>
              <a:t>reduci</a:t>
            </a:r>
          </a:p>
          <a:p>
            <a:pPr marL="156210">
              <a:lnSpc>
                <a:spcPct val="100000"/>
              </a:lnSpc>
              <a:spcBef>
                <a:spcPts val="80"/>
              </a:spcBef>
              <a:tabLst>
                <a:tab pos="1464945" algn="l"/>
              </a:tabLst>
            </a:pPr>
            <a:r>
              <a:rPr dirty="0">
                <a:solidFill>
                  <a:srgbClr val="696969"/>
                </a:solidFill>
              </a:rPr>
              <a:t>e</a:t>
            </a:r>
            <a:r>
              <a:rPr dirty="0" spc="-85">
                <a:solidFill>
                  <a:srgbClr val="696969"/>
                </a:solidFill>
              </a:rPr>
              <a:t> </a:t>
            </a:r>
            <a:r>
              <a:rPr dirty="0" spc="-30">
                <a:solidFill>
                  <a:srgbClr val="6B6B6B"/>
                </a:solidFill>
              </a:rPr>
              <a:t>lines,</a:t>
            </a:r>
            <a:r>
              <a:rPr dirty="0" spc="-40">
                <a:solidFill>
                  <a:srgbClr val="6B6B6B"/>
                </a:solidFill>
              </a:rPr>
              <a:t> </a:t>
            </a:r>
            <a:r>
              <a:rPr dirty="0" spc="-25">
                <a:solidFill>
                  <a:srgbClr val="696969"/>
                </a:solidFill>
              </a:rPr>
              <a:t>minimizing</a:t>
            </a:r>
            <a:r>
              <a:rPr dirty="0" spc="35">
                <a:solidFill>
                  <a:srgbClr val="696969"/>
                </a:solidFill>
              </a:rPr>
              <a:t> </a:t>
            </a:r>
            <a:r>
              <a:rPr dirty="0" spc="-25">
                <a:solidFill>
                  <a:srgbClr val="6B6B6B"/>
                </a:solidFill>
              </a:rPr>
              <a:t>th</a:t>
            </a:r>
            <a:r>
              <a:rPr dirty="0">
                <a:solidFill>
                  <a:srgbClr val="6B6B6B"/>
                </a:solidFill>
              </a:rPr>
              <a:t>	ppearonce</a:t>
            </a:r>
            <a:r>
              <a:rPr dirty="0" spc="60">
                <a:solidFill>
                  <a:srgbClr val="6B6B6B"/>
                </a:solidFill>
              </a:rPr>
              <a:t> </a:t>
            </a:r>
            <a:r>
              <a:rPr dirty="0">
                <a:solidFill>
                  <a:srgbClr val="6B6B6B"/>
                </a:solidFill>
              </a:rPr>
              <a:t>of</a:t>
            </a:r>
            <a:r>
              <a:rPr dirty="0" spc="95">
                <a:solidFill>
                  <a:srgbClr val="6B6B6B"/>
                </a:solidFill>
              </a:rPr>
              <a:t> </a:t>
            </a:r>
            <a:r>
              <a:rPr dirty="0"/>
              <a:t>facial </a:t>
            </a:r>
            <a:r>
              <a:rPr dirty="0" spc="-10">
                <a:solidFill>
                  <a:srgbClr val="696969"/>
                </a:solidFill>
              </a:rPr>
              <a:t>exprem</a:t>
            </a:r>
          </a:p>
          <a:p>
            <a:pPr algn="just" marL="12700" marR="5080" indent="3175">
              <a:lnSpc>
                <a:spcPct val="117000"/>
              </a:lnSpc>
            </a:pPr>
            <a:r>
              <a:rPr dirty="0">
                <a:solidFill>
                  <a:srgbClr val="696969"/>
                </a:solidFill>
              </a:rPr>
              <a:t>lines</a:t>
            </a:r>
            <a:r>
              <a:rPr dirty="0" spc="465">
                <a:solidFill>
                  <a:srgbClr val="696969"/>
                </a:solidFill>
              </a:rPr>
              <a:t>   </a:t>
            </a:r>
            <a:r>
              <a:rPr dirty="0"/>
              <a:t>fine</a:t>
            </a:r>
            <a:r>
              <a:rPr dirty="0" spc="80"/>
              <a:t> </a:t>
            </a:r>
            <a:r>
              <a:rPr dirty="0">
                <a:solidFill>
                  <a:srgbClr val="696969"/>
                </a:solidFill>
              </a:rPr>
              <a:t>lin</a:t>
            </a:r>
            <a:r>
              <a:rPr dirty="0" spc="385">
                <a:solidFill>
                  <a:srgbClr val="696969"/>
                </a:solidFill>
              </a:rPr>
              <a:t>    </a:t>
            </a:r>
            <a:r>
              <a:rPr dirty="0">
                <a:solidFill>
                  <a:srgbClr val="6B6B6B"/>
                </a:solidFill>
              </a:rPr>
              <a:t>reducing</a:t>
            </a:r>
            <a:r>
              <a:rPr dirty="0" spc="140">
                <a:solidFill>
                  <a:srgbClr val="6B6B6B"/>
                </a:solidFill>
              </a:rPr>
              <a:t> </a:t>
            </a:r>
            <a:r>
              <a:rPr dirty="0" spc="-70"/>
              <a:t>muscula</a:t>
            </a:r>
            <a:r>
              <a:rPr dirty="0"/>
              <a:t> </a:t>
            </a:r>
            <a:r>
              <a:rPr dirty="0">
                <a:solidFill>
                  <a:srgbClr val="6B6B6B"/>
                </a:solidFill>
              </a:rPr>
              <a:t>r</a:t>
            </a:r>
            <a:r>
              <a:rPr dirty="0" spc="70">
                <a:solidFill>
                  <a:srgbClr val="6B6B6B"/>
                </a:solidFill>
              </a:rPr>
              <a:t> </a:t>
            </a:r>
            <a:r>
              <a:rPr dirty="0" spc="-10">
                <a:solidFill>
                  <a:srgbClr val="696969"/>
                </a:solidFill>
              </a:rPr>
              <a:t>contraction</a:t>
            </a:r>
            <a:r>
              <a:rPr dirty="0" spc="500">
                <a:solidFill>
                  <a:srgbClr val="696969"/>
                </a:solidFill>
              </a:rPr>
              <a:t>  </a:t>
            </a:r>
            <a:r>
              <a:rPr dirty="0"/>
              <a:t>the</a:t>
            </a:r>
            <a:r>
              <a:rPr dirty="0" spc="-30"/>
              <a:t> </a:t>
            </a:r>
            <a:r>
              <a:rPr dirty="0" spc="-65">
                <a:solidFill>
                  <a:srgbClr val="696969"/>
                </a:solidFill>
              </a:rPr>
              <a:t>sLin's</a:t>
            </a:r>
            <a:r>
              <a:rPr dirty="0" spc="20">
                <a:solidFill>
                  <a:srgbClr val="696969"/>
                </a:solidFill>
              </a:rPr>
              <a:t> </a:t>
            </a:r>
            <a:r>
              <a:rPr dirty="0" spc="-10">
                <a:solidFill>
                  <a:srgbClr val="696969"/>
                </a:solidFill>
              </a:rPr>
              <a:t>surface.</a:t>
            </a:r>
            <a:r>
              <a:rPr dirty="0" spc="-25">
                <a:solidFill>
                  <a:srgbClr val="696969"/>
                </a:solidFill>
              </a:rPr>
              <a:t> </a:t>
            </a:r>
            <a:r>
              <a:rPr dirty="0" spc="-70"/>
              <a:t>The</a:t>
            </a:r>
            <a:r>
              <a:rPr dirty="0"/>
              <a:t> </a:t>
            </a:r>
            <a:r>
              <a:rPr dirty="0">
                <a:solidFill>
                  <a:srgbClr val="6B6B6B"/>
                </a:solidFill>
              </a:rPr>
              <a:t>impact</a:t>
            </a:r>
            <a:r>
              <a:rPr dirty="0" spc="45">
                <a:solidFill>
                  <a:srgbClr val="6B6B6B"/>
                </a:solidFill>
              </a:rPr>
              <a:t> </a:t>
            </a:r>
            <a:r>
              <a:rPr dirty="0">
                <a:solidFill>
                  <a:srgbClr val="6B6B6B"/>
                </a:solidFill>
              </a:rPr>
              <a:t>on</a:t>
            </a:r>
            <a:r>
              <a:rPr dirty="0" spc="-15">
                <a:solidFill>
                  <a:srgbClr val="6B6B6B"/>
                </a:solidFill>
              </a:rPr>
              <a:t> </a:t>
            </a:r>
            <a:r>
              <a:rPr dirty="0"/>
              <a:t>neurotransmitter</a:t>
            </a:r>
            <a:r>
              <a:rPr dirty="0" spc="-55"/>
              <a:t> </a:t>
            </a:r>
            <a:r>
              <a:rPr dirty="0" spc="-10">
                <a:solidFill>
                  <a:srgbClr val="6B6B6B"/>
                </a:solidFill>
              </a:rPr>
              <a:t>release</a:t>
            </a:r>
          </a:p>
          <a:p>
            <a:pPr algn="just" marL="13335" marR="5080" indent="1905">
              <a:lnSpc>
                <a:spcPct val="119200"/>
              </a:lnSpc>
              <a:spcBef>
                <a:spcPts val="35"/>
              </a:spcBef>
            </a:pPr>
            <a:r>
              <a:rPr dirty="0" sz="950">
                <a:solidFill>
                  <a:srgbClr val="696969"/>
                </a:solidFill>
              </a:rPr>
              <a:t>leads</a:t>
            </a:r>
            <a:r>
              <a:rPr dirty="0" sz="950" spc="-20">
                <a:solidFill>
                  <a:srgbClr val="696969"/>
                </a:solidFill>
              </a:rPr>
              <a:t> </a:t>
            </a:r>
            <a:r>
              <a:rPr dirty="0" sz="950">
                <a:solidFill>
                  <a:srgbClr val="696969"/>
                </a:solidFill>
              </a:rPr>
              <a:t>to</a:t>
            </a:r>
            <a:r>
              <a:rPr dirty="0" sz="950" spc="185">
                <a:solidFill>
                  <a:srgbClr val="696969"/>
                </a:solidFill>
              </a:rPr>
              <a:t> </a:t>
            </a:r>
            <a:r>
              <a:rPr dirty="0" sz="950">
                <a:solidFill>
                  <a:srgbClr val="6B6B6B"/>
                </a:solidFill>
              </a:rPr>
              <a:t>muscle</a:t>
            </a:r>
            <a:r>
              <a:rPr dirty="0" sz="950" spc="105">
                <a:solidFill>
                  <a:srgbClr val="6B6B6B"/>
                </a:solidFill>
              </a:rPr>
              <a:t> </a:t>
            </a:r>
            <a:r>
              <a:rPr dirty="0" sz="950">
                <a:solidFill>
                  <a:srgbClr val="696969"/>
                </a:solidFill>
              </a:rPr>
              <a:t>relaxation</a:t>
            </a:r>
            <a:r>
              <a:rPr dirty="0" sz="950" spc="155">
                <a:solidFill>
                  <a:srgbClr val="696969"/>
                </a:solidFill>
              </a:rPr>
              <a:t> </a:t>
            </a:r>
            <a:r>
              <a:rPr dirty="0" sz="950"/>
              <a:t>and</a:t>
            </a:r>
            <a:r>
              <a:rPr dirty="0" sz="950" spc="145"/>
              <a:t> </a:t>
            </a:r>
            <a:r>
              <a:rPr dirty="0" sz="950"/>
              <a:t>reduction</a:t>
            </a:r>
            <a:r>
              <a:rPr dirty="0" sz="950" spc="120"/>
              <a:t> </a:t>
            </a:r>
            <a:r>
              <a:rPr dirty="0" sz="950">
                <a:solidFill>
                  <a:srgbClr val="696969"/>
                </a:solidFill>
              </a:rPr>
              <a:t>in</a:t>
            </a:r>
            <a:r>
              <a:rPr dirty="0" sz="950" spc="100">
                <a:solidFill>
                  <a:srgbClr val="696969"/>
                </a:solidFill>
              </a:rPr>
              <a:t> </a:t>
            </a:r>
            <a:r>
              <a:rPr dirty="0" sz="950">
                <a:solidFill>
                  <a:srgbClr val="6D6D6D"/>
                </a:solidFill>
              </a:rPr>
              <a:t>facia</a:t>
            </a:r>
            <a:r>
              <a:rPr dirty="0" sz="950" spc="-65">
                <a:solidFill>
                  <a:srgbClr val="6D6D6D"/>
                </a:solidFill>
              </a:rPr>
              <a:t> </a:t>
            </a:r>
            <a:r>
              <a:rPr dirty="0" sz="950">
                <a:solidFill>
                  <a:srgbClr val="6E6E6E"/>
                </a:solidFill>
              </a:rPr>
              <a:t>I</a:t>
            </a:r>
            <a:r>
              <a:rPr dirty="0" sz="950" spc="-10">
                <a:solidFill>
                  <a:srgbClr val="6E6E6E"/>
                </a:solidFill>
              </a:rPr>
              <a:t> </a:t>
            </a:r>
            <a:r>
              <a:rPr dirty="0" sz="950" spc="-10">
                <a:solidFill>
                  <a:srgbClr val="696969"/>
                </a:solidFill>
              </a:rPr>
              <a:t>muscle </a:t>
            </a:r>
            <a:r>
              <a:rPr dirty="0" sz="950">
                <a:solidFill>
                  <a:srgbClr val="696969"/>
                </a:solidFill>
              </a:rPr>
              <a:t>activity,</a:t>
            </a:r>
            <a:r>
              <a:rPr dirty="0" sz="950" spc="450">
                <a:solidFill>
                  <a:srgbClr val="696969"/>
                </a:solidFill>
              </a:rPr>
              <a:t> </a:t>
            </a:r>
            <a:r>
              <a:rPr dirty="0" sz="950">
                <a:solidFill>
                  <a:srgbClr val="6B6B6B"/>
                </a:solidFill>
              </a:rPr>
              <a:t>which</a:t>
            </a:r>
            <a:r>
              <a:rPr dirty="0" sz="950" spc="155">
                <a:solidFill>
                  <a:srgbClr val="6B6B6B"/>
                </a:solidFill>
              </a:rPr>
              <a:t>  </a:t>
            </a:r>
            <a:r>
              <a:rPr dirty="0" sz="950">
                <a:solidFill>
                  <a:srgbClr val="696969"/>
                </a:solidFill>
              </a:rPr>
              <a:t>is</a:t>
            </a:r>
            <a:r>
              <a:rPr dirty="0" sz="950" spc="130">
                <a:solidFill>
                  <a:srgbClr val="696969"/>
                </a:solidFill>
              </a:rPr>
              <a:t>  </a:t>
            </a:r>
            <a:r>
              <a:rPr dirty="0" sz="950"/>
              <a:t>very</a:t>
            </a:r>
            <a:r>
              <a:rPr dirty="0" sz="950" spc="150"/>
              <a:t>  </a:t>
            </a:r>
            <a:r>
              <a:rPr dirty="0" sz="950" spc="-35">
                <a:solidFill>
                  <a:srgbClr val="696969"/>
                </a:solidFill>
              </a:rPr>
              <a:t>simila</a:t>
            </a:r>
            <a:r>
              <a:rPr dirty="0" sz="950" spc="-25">
                <a:solidFill>
                  <a:srgbClr val="696969"/>
                </a:solidFill>
              </a:rPr>
              <a:t> </a:t>
            </a:r>
            <a:r>
              <a:rPr dirty="0" sz="950">
                <a:solidFill>
                  <a:srgbClr val="696969"/>
                </a:solidFill>
              </a:rPr>
              <a:t>r</a:t>
            </a:r>
            <a:r>
              <a:rPr dirty="0" sz="950" spc="130">
                <a:solidFill>
                  <a:srgbClr val="696969"/>
                </a:solidFill>
              </a:rPr>
              <a:t>  </a:t>
            </a:r>
            <a:r>
              <a:rPr dirty="0" sz="950">
                <a:solidFill>
                  <a:srgbClr val="696969"/>
                </a:solidFill>
              </a:rPr>
              <a:t>to</a:t>
            </a:r>
            <a:r>
              <a:rPr dirty="0" sz="950" spc="260">
                <a:solidFill>
                  <a:srgbClr val="696969"/>
                </a:solidFill>
              </a:rPr>
              <a:t>  </a:t>
            </a:r>
            <a:r>
              <a:rPr dirty="0" sz="950">
                <a:solidFill>
                  <a:srgbClr val="696969"/>
                </a:solidFill>
              </a:rPr>
              <a:t>“Botulinum</a:t>
            </a:r>
            <a:r>
              <a:rPr dirty="0" sz="950" spc="210">
                <a:solidFill>
                  <a:srgbClr val="696969"/>
                </a:solidFill>
              </a:rPr>
              <a:t>  </a:t>
            </a:r>
            <a:r>
              <a:rPr dirty="0" sz="950" spc="-10">
                <a:solidFill>
                  <a:srgbClr val="6B6B6B"/>
                </a:solidFill>
              </a:rPr>
              <a:t>Toxin”. </a:t>
            </a:r>
            <a:r>
              <a:rPr dirty="0"/>
              <a:t>However,</a:t>
            </a:r>
            <a:r>
              <a:rPr dirty="0" spc="245"/>
              <a:t> </a:t>
            </a:r>
            <a:r>
              <a:rPr dirty="0">
                <a:solidFill>
                  <a:srgbClr val="646464"/>
                </a:solidFill>
              </a:rPr>
              <a:t>Argireline</a:t>
            </a:r>
            <a:r>
              <a:rPr dirty="0" spc="295">
                <a:solidFill>
                  <a:srgbClr val="646464"/>
                </a:solidFill>
              </a:rPr>
              <a:t> </a:t>
            </a:r>
            <a:r>
              <a:rPr dirty="0">
                <a:solidFill>
                  <a:srgbClr val="6E6E6E"/>
                </a:solidFill>
              </a:rPr>
              <a:t>is</a:t>
            </a:r>
            <a:r>
              <a:rPr dirty="0" spc="245">
                <a:solidFill>
                  <a:srgbClr val="6E6E6E"/>
                </a:solidFill>
              </a:rPr>
              <a:t> </a:t>
            </a:r>
            <a:r>
              <a:rPr dirty="0">
                <a:solidFill>
                  <a:srgbClr val="696969"/>
                </a:solidFill>
              </a:rPr>
              <a:t>different</a:t>
            </a:r>
            <a:r>
              <a:rPr dirty="0" spc="335">
                <a:solidFill>
                  <a:srgbClr val="696969"/>
                </a:solidFill>
              </a:rPr>
              <a:t> </a:t>
            </a:r>
            <a:r>
              <a:rPr dirty="0">
                <a:solidFill>
                  <a:srgbClr val="6B6B6B"/>
                </a:solidFill>
              </a:rPr>
              <a:t>from</a:t>
            </a:r>
            <a:r>
              <a:rPr dirty="0" spc="270">
                <a:solidFill>
                  <a:srgbClr val="6B6B6B"/>
                </a:solidFill>
              </a:rPr>
              <a:t> </a:t>
            </a:r>
            <a:r>
              <a:rPr dirty="0">
                <a:solidFill>
                  <a:srgbClr val="6B6B6B"/>
                </a:solidFill>
              </a:rPr>
              <a:t>botulinum</a:t>
            </a:r>
            <a:r>
              <a:rPr dirty="0" spc="305">
                <a:solidFill>
                  <a:srgbClr val="6B6B6B"/>
                </a:solidFill>
              </a:rPr>
              <a:t> </a:t>
            </a:r>
            <a:r>
              <a:rPr dirty="0" spc="-10"/>
              <a:t>toxin, </a:t>
            </a:r>
            <a:r>
              <a:rPr dirty="0"/>
              <a:t>instead,</a:t>
            </a:r>
            <a:r>
              <a:rPr dirty="0" spc="-50"/>
              <a:t> </a:t>
            </a:r>
            <a:r>
              <a:rPr dirty="0">
                <a:solidFill>
                  <a:srgbClr val="6E6E6E"/>
                </a:solidFill>
              </a:rPr>
              <a:t>it</a:t>
            </a:r>
            <a:r>
              <a:rPr dirty="0" spc="85">
                <a:solidFill>
                  <a:srgbClr val="6E6E6E"/>
                </a:solidFill>
              </a:rPr>
              <a:t> </a:t>
            </a:r>
            <a:r>
              <a:rPr dirty="0"/>
              <a:t>is</a:t>
            </a:r>
            <a:r>
              <a:rPr dirty="0" spc="70"/>
              <a:t> </a:t>
            </a:r>
            <a:r>
              <a:rPr dirty="0">
                <a:solidFill>
                  <a:srgbClr val="6D6D6D"/>
                </a:solidFill>
              </a:rPr>
              <a:t>a</a:t>
            </a:r>
            <a:r>
              <a:rPr dirty="0" spc="110">
                <a:solidFill>
                  <a:srgbClr val="6D6D6D"/>
                </a:solidFill>
              </a:rPr>
              <a:t> </a:t>
            </a:r>
            <a:r>
              <a:rPr dirty="0">
                <a:solidFill>
                  <a:srgbClr val="696969"/>
                </a:solidFill>
              </a:rPr>
              <a:t>far</a:t>
            </a:r>
            <a:r>
              <a:rPr dirty="0" spc="85">
                <a:solidFill>
                  <a:srgbClr val="696969"/>
                </a:solidFill>
              </a:rPr>
              <a:t> </a:t>
            </a:r>
            <a:r>
              <a:rPr dirty="0">
                <a:solidFill>
                  <a:srgbClr val="696969"/>
                </a:solidFill>
              </a:rPr>
              <a:t>safer</a:t>
            </a:r>
            <a:r>
              <a:rPr dirty="0" spc="80">
                <a:solidFill>
                  <a:srgbClr val="696969"/>
                </a:solidFill>
              </a:rPr>
              <a:t> </a:t>
            </a:r>
            <a:r>
              <a:rPr dirty="0" spc="-10">
                <a:solidFill>
                  <a:srgbClr val="696969"/>
                </a:solidFill>
              </a:rPr>
              <a:t>topica</a:t>
            </a:r>
            <a:r>
              <a:rPr dirty="0" spc="-55">
                <a:solidFill>
                  <a:srgbClr val="696969"/>
                </a:solidFill>
              </a:rPr>
              <a:t> </a:t>
            </a:r>
            <a:r>
              <a:rPr dirty="0">
                <a:solidFill>
                  <a:srgbClr val="6D6D6D"/>
                </a:solidFill>
              </a:rPr>
              <a:t>I</a:t>
            </a:r>
            <a:r>
              <a:rPr dirty="0" spc="85">
                <a:solidFill>
                  <a:srgbClr val="6D6D6D"/>
                </a:solidFill>
              </a:rPr>
              <a:t> </a:t>
            </a:r>
            <a:r>
              <a:rPr dirty="0" spc="-10">
                <a:solidFill>
                  <a:srgbClr val="646464"/>
                </a:solidFill>
              </a:rPr>
              <a:t>sLincare</a:t>
            </a:r>
            <a:r>
              <a:rPr dirty="0" spc="95">
                <a:solidFill>
                  <a:srgbClr val="646464"/>
                </a:solidFill>
              </a:rPr>
              <a:t> </a:t>
            </a:r>
            <a:r>
              <a:rPr dirty="0">
                <a:solidFill>
                  <a:srgbClr val="666666"/>
                </a:solidFill>
              </a:rPr>
              <a:t>ingredient</a:t>
            </a:r>
            <a:r>
              <a:rPr dirty="0" spc="100">
                <a:solidFill>
                  <a:srgbClr val="666666"/>
                </a:solidFill>
              </a:rPr>
              <a:t> </a:t>
            </a:r>
            <a:r>
              <a:rPr dirty="0" spc="-20">
                <a:solidFill>
                  <a:srgbClr val="696969"/>
                </a:solidFill>
              </a:rPr>
              <a:t>thot </a:t>
            </a:r>
            <a:r>
              <a:rPr dirty="0">
                <a:solidFill>
                  <a:srgbClr val="6B6B6B"/>
                </a:solidFill>
              </a:rPr>
              <a:t>does</a:t>
            </a:r>
            <a:r>
              <a:rPr dirty="0" spc="20">
                <a:solidFill>
                  <a:srgbClr val="6B6B6B"/>
                </a:solidFill>
              </a:rPr>
              <a:t> </a:t>
            </a:r>
            <a:r>
              <a:rPr dirty="0">
                <a:solidFill>
                  <a:srgbClr val="696969"/>
                </a:solidFill>
              </a:rPr>
              <a:t>not</a:t>
            </a:r>
            <a:r>
              <a:rPr dirty="0" spc="5">
                <a:solidFill>
                  <a:srgbClr val="696969"/>
                </a:solidFill>
              </a:rPr>
              <a:t> </a:t>
            </a:r>
            <a:r>
              <a:rPr dirty="0">
                <a:solidFill>
                  <a:srgbClr val="6B6B6B"/>
                </a:solidFill>
              </a:rPr>
              <a:t>require</a:t>
            </a:r>
            <a:r>
              <a:rPr dirty="0" spc="-15">
                <a:solidFill>
                  <a:srgbClr val="6B6B6B"/>
                </a:solidFill>
              </a:rPr>
              <a:t> </a:t>
            </a:r>
            <a:r>
              <a:rPr dirty="0">
                <a:solidFill>
                  <a:srgbClr val="696969"/>
                </a:solidFill>
              </a:rPr>
              <a:t>any</a:t>
            </a:r>
            <a:r>
              <a:rPr dirty="0" spc="-30">
                <a:solidFill>
                  <a:srgbClr val="696969"/>
                </a:solidFill>
              </a:rPr>
              <a:t> </a:t>
            </a:r>
            <a:r>
              <a:rPr dirty="0">
                <a:solidFill>
                  <a:srgbClr val="696969"/>
                </a:solidFill>
              </a:rPr>
              <a:t>injections.</a:t>
            </a:r>
            <a:r>
              <a:rPr dirty="0" spc="15">
                <a:solidFill>
                  <a:srgbClr val="696969"/>
                </a:solidFill>
              </a:rPr>
              <a:t> </a:t>
            </a:r>
            <a:r>
              <a:rPr dirty="0">
                <a:solidFill>
                  <a:srgbClr val="6B6B6B"/>
                </a:solidFill>
              </a:rPr>
              <a:t>In</a:t>
            </a:r>
            <a:r>
              <a:rPr dirty="0" spc="15">
                <a:solidFill>
                  <a:srgbClr val="6B6B6B"/>
                </a:solidFill>
              </a:rPr>
              <a:t> </a:t>
            </a:r>
            <a:r>
              <a:rPr dirty="0"/>
              <a:t>addition,</a:t>
            </a:r>
            <a:r>
              <a:rPr dirty="0" spc="15"/>
              <a:t> </a:t>
            </a:r>
            <a:r>
              <a:rPr dirty="0">
                <a:solidFill>
                  <a:srgbClr val="6D6D6D"/>
                </a:solidFill>
              </a:rPr>
              <a:t>it</a:t>
            </a:r>
            <a:r>
              <a:rPr dirty="0" spc="-30">
                <a:solidFill>
                  <a:srgbClr val="6D6D6D"/>
                </a:solidFill>
              </a:rPr>
              <a:t> </a:t>
            </a:r>
            <a:r>
              <a:rPr dirty="0">
                <a:solidFill>
                  <a:srgbClr val="696969"/>
                </a:solidFill>
              </a:rPr>
              <a:t>con</a:t>
            </a:r>
            <a:r>
              <a:rPr dirty="0" spc="-15">
                <a:solidFill>
                  <a:srgbClr val="696969"/>
                </a:solidFill>
              </a:rPr>
              <a:t> </a:t>
            </a:r>
            <a:r>
              <a:rPr dirty="0"/>
              <a:t>help</a:t>
            </a:r>
            <a:r>
              <a:rPr dirty="0" spc="10"/>
              <a:t> </a:t>
            </a:r>
            <a:r>
              <a:rPr dirty="0" spc="-25">
                <a:solidFill>
                  <a:srgbClr val="6B6B6B"/>
                </a:solidFill>
              </a:rPr>
              <a:t>in </a:t>
            </a:r>
            <a:r>
              <a:rPr dirty="0" spc="-45">
                <a:solidFill>
                  <a:srgbClr val="696969"/>
                </a:solidFill>
              </a:rPr>
              <a:t>anti—</a:t>
            </a:r>
            <a:r>
              <a:rPr dirty="0">
                <a:solidFill>
                  <a:srgbClr val="696969"/>
                </a:solidFill>
              </a:rPr>
              <a:t>oxidation</a:t>
            </a:r>
            <a:r>
              <a:rPr dirty="0" spc="160">
                <a:solidFill>
                  <a:srgbClr val="696969"/>
                </a:solidFill>
              </a:rPr>
              <a:t> </a:t>
            </a:r>
            <a:r>
              <a:rPr dirty="0">
                <a:solidFill>
                  <a:srgbClr val="6D6D6D"/>
                </a:solidFill>
              </a:rPr>
              <a:t>a</a:t>
            </a:r>
            <a:r>
              <a:rPr dirty="0">
                <a:solidFill>
                  <a:srgbClr val="6B6B6B"/>
                </a:solidFill>
              </a:rPr>
              <a:t>nd</a:t>
            </a:r>
            <a:r>
              <a:rPr dirty="0" spc="204">
                <a:solidFill>
                  <a:srgbClr val="6B6B6B"/>
                </a:solidFill>
              </a:rPr>
              <a:t> </a:t>
            </a:r>
            <a:r>
              <a:rPr dirty="0">
                <a:solidFill>
                  <a:srgbClr val="6B6B6B"/>
                </a:solidFill>
              </a:rPr>
              <a:t>sfimulate</a:t>
            </a:r>
            <a:r>
              <a:rPr dirty="0" spc="240">
                <a:solidFill>
                  <a:srgbClr val="6B6B6B"/>
                </a:solidFill>
              </a:rPr>
              <a:t> </a:t>
            </a:r>
            <a:r>
              <a:rPr dirty="0"/>
              <a:t>sLin</a:t>
            </a:r>
            <a:r>
              <a:rPr dirty="0" spc="225"/>
              <a:t> </a:t>
            </a:r>
            <a:r>
              <a:rPr dirty="0"/>
              <a:t>collagen</a:t>
            </a:r>
            <a:r>
              <a:rPr dirty="0" spc="229"/>
              <a:t> </a:t>
            </a:r>
            <a:r>
              <a:rPr dirty="0" spc="-10">
                <a:solidFill>
                  <a:srgbClr val="696969"/>
                </a:solidFill>
              </a:rPr>
              <a:t>production </a:t>
            </a:r>
            <a:r>
              <a:rPr dirty="0" sz="950">
                <a:solidFill>
                  <a:srgbClr val="696969"/>
                </a:solidFill>
              </a:rPr>
              <a:t>when</a:t>
            </a:r>
            <a:r>
              <a:rPr dirty="0" sz="950" spc="245">
                <a:solidFill>
                  <a:srgbClr val="696969"/>
                </a:solidFill>
              </a:rPr>
              <a:t> </a:t>
            </a:r>
            <a:r>
              <a:rPr dirty="0" sz="950"/>
              <a:t>mix</a:t>
            </a:r>
            <a:r>
              <a:rPr dirty="0" sz="950" spc="260"/>
              <a:t> </a:t>
            </a:r>
            <a:r>
              <a:rPr dirty="0" sz="950">
                <a:solidFill>
                  <a:srgbClr val="6B6B6B"/>
                </a:solidFill>
              </a:rPr>
              <a:t>with</a:t>
            </a:r>
            <a:r>
              <a:rPr dirty="0" sz="950" spc="235">
                <a:solidFill>
                  <a:srgbClr val="6B6B6B"/>
                </a:solidFill>
              </a:rPr>
              <a:t> </a:t>
            </a:r>
            <a:r>
              <a:rPr dirty="0" sz="950">
                <a:solidFill>
                  <a:srgbClr val="6B6B6B"/>
                </a:solidFill>
              </a:rPr>
              <a:t>other</a:t>
            </a:r>
            <a:r>
              <a:rPr dirty="0" sz="950" spc="285">
                <a:solidFill>
                  <a:srgbClr val="6B6B6B"/>
                </a:solidFill>
              </a:rPr>
              <a:t> </a:t>
            </a:r>
            <a:r>
              <a:rPr dirty="0" sz="950" spc="-40">
                <a:solidFill>
                  <a:srgbClr val="696969"/>
                </a:solidFill>
              </a:rPr>
              <a:t>anti—</a:t>
            </a:r>
            <a:r>
              <a:rPr dirty="0" sz="950">
                <a:solidFill>
                  <a:srgbClr val="696969"/>
                </a:solidFill>
              </a:rPr>
              <a:t>aging</a:t>
            </a:r>
            <a:r>
              <a:rPr dirty="0" sz="950" spc="340">
                <a:solidFill>
                  <a:srgbClr val="696969"/>
                </a:solidFill>
              </a:rPr>
              <a:t> </a:t>
            </a:r>
            <a:r>
              <a:rPr dirty="0" sz="950">
                <a:solidFill>
                  <a:srgbClr val="666666"/>
                </a:solidFill>
              </a:rPr>
              <a:t>ingredients</a:t>
            </a:r>
            <a:r>
              <a:rPr dirty="0" sz="950" spc="240">
                <a:solidFill>
                  <a:srgbClr val="666666"/>
                </a:solidFill>
              </a:rPr>
              <a:t> </a:t>
            </a:r>
            <a:r>
              <a:rPr dirty="0" sz="950">
                <a:solidFill>
                  <a:srgbClr val="6D6D6D"/>
                </a:solidFill>
              </a:rPr>
              <a:t>to</a:t>
            </a:r>
            <a:r>
              <a:rPr dirty="0" sz="950" spc="335">
                <a:solidFill>
                  <a:srgbClr val="6D6D6D"/>
                </a:solidFill>
              </a:rPr>
              <a:t> </a:t>
            </a:r>
            <a:r>
              <a:rPr dirty="0" sz="950" spc="-10">
                <a:solidFill>
                  <a:srgbClr val="696969"/>
                </a:solidFill>
              </a:rPr>
              <a:t>achieve </a:t>
            </a:r>
            <a:r>
              <a:rPr dirty="0" sz="950" spc="-40">
                <a:solidFill>
                  <a:srgbClr val="6B6B6B"/>
                </a:solidFill>
              </a:rPr>
              <a:t>anti—</a:t>
            </a:r>
            <a:r>
              <a:rPr dirty="0" sz="950" spc="-10">
                <a:solidFill>
                  <a:srgbClr val="6B6B6B"/>
                </a:solidFill>
              </a:rPr>
              <a:t>aging</a:t>
            </a:r>
            <a:r>
              <a:rPr dirty="0" sz="950" spc="35">
                <a:solidFill>
                  <a:srgbClr val="6B6B6B"/>
                </a:solidFill>
              </a:rPr>
              <a:t> </a:t>
            </a:r>
            <a:r>
              <a:rPr dirty="0" sz="950" spc="-10">
                <a:solidFill>
                  <a:srgbClr val="666666"/>
                </a:solidFill>
              </a:rPr>
              <a:t>benefits.</a:t>
            </a:r>
            <a:endParaRPr sz="95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900" y="1325877"/>
            <a:ext cx="1312166" cy="2418592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63246" y="3995930"/>
            <a:ext cx="1088138" cy="813817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81152" y="1303017"/>
            <a:ext cx="1312166" cy="2372872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58597" y="4805176"/>
            <a:ext cx="571501" cy="132588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174752" y="3630170"/>
            <a:ext cx="602052" cy="1307594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106426" cy="822956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29870" y="406904"/>
            <a:ext cx="333756" cy="406908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7413" rIns="0" bIns="0" rtlCol="0" vert="horz">
            <a:spAutoFit/>
          </a:bodyPr>
          <a:lstStyle/>
          <a:p>
            <a:pPr marL="1943735">
              <a:lnSpc>
                <a:spcPct val="100000"/>
              </a:lnSpc>
              <a:spcBef>
                <a:spcPts val="100"/>
              </a:spcBef>
            </a:pPr>
            <a:r>
              <a:rPr dirty="0" sz="2700" spc="-85">
                <a:latin typeface="Calibri"/>
                <a:cs typeface="Calibri"/>
              </a:rPr>
              <a:t>AMPOULE</a:t>
            </a:r>
            <a:r>
              <a:rPr dirty="0" sz="2700" spc="-15">
                <a:latin typeface="Calibri"/>
                <a:cs typeface="Calibri"/>
              </a:rPr>
              <a:t> </a:t>
            </a:r>
            <a:r>
              <a:rPr dirty="0" sz="2700" spc="210">
                <a:solidFill>
                  <a:srgbClr val="696969"/>
                </a:solidFill>
                <a:latin typeface="Calibri"/>
                <a:cs typeface="Calibri"/>
              </a:rPr>
              <a:t>MASKVS</a:t>
            </a:r>
            <a:r>
              <a:rPr dirty="0" sz="2700" spc="65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2700" spc="-10">
                <a:latin typeface="Calibri"/>
                <a:cs typeface="Calibri"/>
              </a:rPr>
              <a:t>ESSENCE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798134" y="1134107"/>
            <a:ext cx="2602230" cy="26454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50">
                <a:solidFill>
                  <a:srgbClr val="696969"/>
                </a:solidFill>
                <a:latin typeface="Calibri"/>
                <a:cs typeface="Calibri"/>
              </a:rPr>
              <a:t>AMPOULE</a:t>
            </a:r>
            <a:r>
              <a:rPr dirty="0" sz="1950" spc="-40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1950" spc="114">
                <a:solidFill>
                  <a:srgbClr val="676767"/>
                </a:solidFill>
                <a:latin typeface="Calibri"/>
                <a:cs typeface="Calibri"/>
              </a:rPr>
              <a:t>MASK</a:t>
            </a:r>
            <a:endParaRPr sz="1950">
              <a:latin typeface="Calibri"/>
              <a:cs typeface="Calibri"/>
            </a:endParaRPr>
          </a:p>
          <a:p>
            <a:pPr marL="20955" marR="208279">
              <a:lnSpc>
                <a:spcPct val="104299"/>
              </a:lnSpc>
              <a:spcBef>
                <a:spcPts val="950"/>
              </a:spcBef>
            </a:pPr>
            <a:r>
              <a:rPr dirty="0" sz="1050" spc="-30">
                <a:solidFill>
                  <a:srgbClr val="676767"/>
                </a:solidFill>
                <a:latin typeface="Arial MT"/>
                <a:cs typeface="Arial MT"/>
              </a:rPr>
              <a:t>Applying</a:t>
            </a:r>
            <a:r>
              <a:rPr dirty="0" sz="1050" spc="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050" spc="-30">
                <a:solidFill>
                  <a:srgbClr val="696969"/>
                </a:solidFill>
                <a:latin typeface="Arial MT"/>
                <a:cs typeface="Arial MT"/>
              </a:rPr>
              <a:t>ampoule</a:t>
            </a:r>
            <a:r>
              <a:rPr dirty="0" sz="1050" spc="-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 spc="-105">
                <a:solidFill>
                  <a:srgbClr val="696969"/>
                </a:solidFill>
                <a:latin typeface="Arial MT"/>
                <a:cs typeface="Arial MT"/>
              </a:rPr>
              <a:t>masL</a:t>
            </a:r>
            <a:r>
              <a:rPr dirty="0" sz="1050" spc="1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 spc="-30">
                <a:solidFill>
                  <a:srgbClr val="6B6B6B"/>
                </a:solidFill>
                <a:latin typeface="Arial MT"/>
                <a:cs typeface="Arial MT"/>
              </a:rPr>
              <a:t>on</a:t>
            </a:r>
            <a:r>
              <a:rPr dirty="0" sz="1050" spc="-4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6B6B6B"/>
                </a:solidFill>
                <a:latin typeface="Arial MT"/>
                <a:cs typeface="Arial MT"/>
              </a:rPr>
              <a:t>the</a:t>
            </a:r>
            <a:r>
              <a:rPr dirty="0" sz="1050" spc="-2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696969"/>
                </a:solidFill>
                <a:latin typeface="Arial MT"/>
                <a:cs typeface="Arial MT"/>
              </a:rPr>
              <a:t>face</a:t>
            </a:r>
            <a:r>
              <a:rPr dirty="0" sz="1050" spc="-3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 spc="-25">
                <a:solidFill>
                  <a:srgbClr val="696969"/>
                </a:solidFill>
                <a:latin typeface="Arial MT"/>
                <a:cs typeface="Arial MT"/>
              </a:rPr>
              <a:t>can gradually</a:t>
            </a:r>
            <a:r>
              <a:rPr dirty="0" sz="1050" spc="2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 spc="-10">
                <a:solidFill>
                  <a:srgbClr val="696969"/>
                </a:solidFill>
                <a:latin typeface="Arial MT"/>
                <a:cs typeface="Arial MT"/>
              </a:rPr>
              <a:t>allow</a:t>
            </a:r>
            <a:r>
              <a:rPr dirty="0" sz="1050" spc="-2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 spc="-40">
                <a:solidFill>
                  <a:srgbClr val="676767"/>
                </a:solidFill>
                <a:latin typeface="Arial MT"/>
                <a:cs typeface="Arial MT"/>
              </a:rPr>
              <a:t>moisture</a:t>
            </a:r>
            <a:r>
              <a:rPr dirty="0" sz="1050" spc="2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666666"/>
                </a:solidFill>
                <a:latin typeface="Arial MT"/>
                <a:cs typeface="Arial MT"/>
              </a:rPr>
              <a:t>to</a:t>
            </a:r>
            <a:r>
              <a:rPr dirty="0" sz="1050" spc="-70">
                <a:solidFill>
                  <a:srgbClr val="666666"/>
                </a:solidFill>
                <a:latin typeface="Arial MT"/>
                <a:cs typeface="Arial MT"/>
              </a:rPr>
              <a:t> </a:t>
            </a:r>
            <a:r>
              <a:rPr dirty="0" sz="1050" spc="-10">
                <a:solidFill>
                  <a:srgbClr val="676767"/>
                </a:solidFill>
                <a:latin typeface="Arial MT"/>
                <a:cs typeface="Arial MT"/>
              </a:rPr>
              <a:t>penetrate</a:t>
            </a:r>
            <a:r>
              <a:rPr dirty="0" sz="1050" spc="-3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050" spc="-20">
                <a:solidFill>
                  <a:srgbClr val="676767"/>
                </a:solidFill>
                <a:latin typeface="Arial MT"/>
                <a:cs typeface="Arial MT"/>
              </a:rPr>
              <a:t>into </a:t>
            </a:r>
            <a:r>
              <a:rPr dirty="0" sz="1050" spc="-60">
                <a:solidFill>
                  <a:srgbClr val="696969"/>
                </a:solidFill>
                <a:latin typeface="Arial MT"/>
                <a:cs typeface="Arial MT"/>
              </a:rPr>
              <a:t>every</a:t>
            </a:r>
            <a:r>
              <a:rPr dirty="0" sz="1050" spc="-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 spc="-10">
                <a:solidFill>
                  <a:srgbClr val="696969"/>
                </a:solidFill>
                <a:latin typeface="Arial MT"/>
                <a:cs typeface="Arial MT"/>
              </a:rPr>
              <a:t>pore</a:t>
            </a:r>
            <a:r>
              <a:rPr dirty="0" sz="1050" spc="-5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 spc="-30">
                <a:solidFill>
                  <a:srgbClr val="6B6B6B"/>
                </a:solidFill>
                <a:latin typeface="Arial MT"/>
                <a:cs typeface="Arial MT"/>
              </a:rPr>
              <a:t>on</a:t>
            </a:r>
            <a:r>
              <a:rPr dirty="0" sz="1050" spc="-4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646464"/>
                </a:solidFill>
                <a:latin typeface="Arial MT"/>
                <a:cs typeface="Arial MT"/>
              </a:rPr>
              <a:t>the</a:t>
            </a:r>
            <a:r>
              <a:rPr dirty="0" sz="1050" spc="-40">
                <a:solidFill>
                  <a:srgbClr val="646464"/>
                </a:solidFill>
                <a:latin typeface="Arial MT"/>
                <a:cs typeface="Arial MT"/>
              </a:rPr>
              <a:t> </a:t>
            </a:r>
            <a:r>
              <a:rPr dirty="0" sz="1050" spc="-10">
                <a:solidFill>
                  <a:srgbClr val="6B6B6B"/>
                </a:solidFill>
                <a:latin typeface="Arial MT"/>
                <a:cs typeface="Arial MT"/>
              </a:rPr>
              <a:t>sLin.</a:t>
            </a:r>
            <a:endParaRPr sz="1050">
              <a:latin typeface="Arial MT"/>
              <a:cs typeface="Arial MT"/>
            </a:endParaRPr>
          </a:p>
          <a:p>
            <a:pPr marL="20955" marR="5080" indent="-3175">
              <a:lnSpc>
                <a:spcPct val="104299"/>
              </a:lnSpc>
              <a:spcBef>
                <a:spcPts val="919"/>
              </a:spcBef>
            </a:pPr>
            <a:r>
              <a:rPr dirty="0" sz="1050" spc="-35">
                <a:solidFill>
                  <a:srgbClr val="6D6D6D"/>
                </a:solidFill>
                <a:latin typeface="Arial MT"/>
                <a:cs typeface="Arial MT"/>
              </a:rPr>
              <a:t>Its</a:t>
            </a:r>
            <a:r>
              <a:rPr dirty="0" sz="1050" spc="-50">
                <a:solidFill>
                  <a:srgbClr val="6D6D6D"/>
                </a:solidFill>
                <a:latin typeface="Arial MT"/>
                <a:cs typeface="Arial MT"/>
              </a:rPr>
              <a:t> </a:t>
            </a:r>
            <a:r>
              <a:rPr dirty="0" sz="1050" spc="-20">
                <a:solidFill>
                  <a:srgbClr val="6B6B6B"/>
                </a:solidFill>
                <a:latin typeface="Arial MT"/>
                <a:cs typeface="Arial MT"/>
              </a:rPr>
              <a:t>major</a:t>
            </a:r>
            <a:r>
              <a:rPr dirty="0" sz="1050" spc="3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050" spc="-20">
                <a:solidFill>
                  <a:srgbClr val="696969"/>
                </a:solidFill>
                <a:latin typeface="Arial MT"/>
                <a:cs typeface="Arial MT"/>
              </a:rPr>
              <a:t>function</a:t>
            </a:r>
            <a:r>
              <a:rPr dirty="0" sz="105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 spc="-60">
                <a:solidFill>
                  <a:srgbClr val="6B6B6B"/>
                </a:solidFill>
                <a:latin typeface="Arial MT"/>
                <a:cs typeface="Arial MT"/>
              </a:rPr>
              <a:t>is</a:t>
            </a:r>
            <a:r>
              <a:rPr dirty="0" sz="1050" spc="-4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696969"/>
                </a:solidFill>
                <a:latin typeface="Arial MT"/>
                <a:cs typeface="Arial MT"/>
              </a:rPr>
              <a:t>to</a:t>
            </a:r>
            <a:r>
              <a:rPr dirty="0" sz="1050" spc="-6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 spc="-35">
                <a:solidFill>
                  <a:srgbClr val="696969"/>
                </a:solidFill>
                <a:latin typeface="Arial MT"/>
                <a:cs typeface="Arial MT"/>
              </a:rPr>
              <a:t>improve</a:t>
            </a:r>
            <a:r>
              <a:rPr dirty="0" sz="1050" spc="2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 spc="-20">
                <a:solidFill>
                  <a:srgbClr val="6D6D6D"/>
                </a:solidFill>
                <a:latin typeface="Arial MT"/>
                <a:cs typeface="Arial MT"/>
              </a:rPr>
              <a:t>the</a:t>
            </a:r>
            <a:r>
              <a:rPr dirty="0" sz="1050" spc="-65">
                <a:solidFill>
                  <a:srgbClr val="6D6D6D"/>
                </a:solidFill>
                <a:latin typeface="Arial MT"/>
                <a:cs typeface="Arial MT"/>
              </a:rPr>
              <a:t> </a:t>
            </a:r>
            <a:r>
              <a:rPr dirty="0" sz="1050" spc="-10">
                <a:solidFill>
                  <a:srgbClr val="696969"/>
                </a:solidFill>
                <a:latin typeface="Arial MT"/>
                <a:cs typeface="Arial MT"/>
              </a:rPr>
              <a:t>absorption </a:t>
            </a:r>
            <a:r>
              <a:rPr dirty="0" sz="1050">
                <a:solidFill>
                  <a:srgbClr val="696969"/>
                </a:solidFill>
                <a:latin typeface="Arial MT"/>
                <a:cs typeface="Arial MT"/>
              </a:rPr>
              <a:t>of</a:t>
            </a:r>
            <a:r>
              <a:rPr dirty="0" sz="1050" spc="4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 spc="-20">
                <a:solidFill>
                  <a:srgbClr val="6B6B6B"/>
                </a:solidFill>
                <a:latin typeface="Arial MT"/>
                <a:cs typeface="Arial MT"/>
              </a:rPr>
              <a:t>the</a:t>
            </a:r>
            <a:r>
              <a:rPr dirty="0" sz="1050" spc="-4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050" spc="-50">
                <a:solidFill>
                  <a:srgbClr val="696969"/>
                </a:solidFill>
                <a:latin typeface="Arial MT"/>
                <a:cs typeface="Arial MT"/>
              </a:rPr>
              <a:t>sLincare</a:t>
            </a:r>
            <a:r>
              <a:rPr dirty="0" sz="1050" spc="3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 spc="-55">
                <a:solidFill>
                  <a:srgbClr val="6B6B6B"/>
                </a:solidFill>
                <a:latin typeface="Arial MT"/>
                <a:cs typeface="Arial MT"/>
              </a:rPr>
              <a:t>essence</a:t>
            </a:r>
            <a:r>
              <a:rPr dirty="0" sz="1050" spc="1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696969"/>
                </a:solidFill>
                <a:latin typeface="Arial MT"/>
                <a:cs typeface="Arial MT"/>
              </a:rPr>
              <a:t>a</a:t>
            </a:r>
            <a:r>
              <a:rPr dirty="0" sz="1050">
                <a:solidFill>
                  <a:srgbClr val="676767"/>
                </a:solidFill>
                <a:latin typeface="Arial MT"/>
                <a:cs typeface="Arial MT"/>
              </a:rPr>
              <a:t>fler</a:t>
            </a:r>
            <a:r>
              <a:rPr dirty="0" sz="1050" spc="1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050" spc="-10">
                <a:solidFill>
                  <a:srgbClr val="6B6B6B"/>
                </a:solidFill>
                <a:latin typeface="Arial MT"/>
                <a:cs typeface="Arial MT"/>
              </a:rPr>
              <a:t>applying </a:t>
            </a:r>
            <a:r>
              <a:rPr dirty="0" sz="1050" spc="-30">
                <a:solidFill>
                  <a:srgbClr val="676767"/>
                </a:solidFill>
                <a:latin typeface="Arial MT"/>
                <a:cs typeface="Arial MT"/>
              </a:rPr>
              <a:t>ampoule</a:t>
            </a:r>
            <a:r>
              <a:rPr dirty="0" sz="1050" spc="-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050" spc="-10">
                <a:solidFill>
                  <a:srgbClr val="696969"/>
                </a:solidFill>
                <a:latin typeface="Arial MT"/>
                <a:cs typeface="Arial MT"/>
              </a:rPr>
              <a:t>masL.</a:t>
            </a:r>
            <a:endParaRPr sz="1050">
              <a:latin typeface="Arial MT"/>
              <a:cs typeface="Arial MT"/>
            </a:endParaRPr>
          </a:p>
          <a:p>
            <a:pPr marL="20955" marR="210820" indent="-1270">
              <a:lnSpc>
                <a:spcPct val="104299"/>
              </a:lnSpc>
              <a:spcBef>
                <a:spcPts val="880"/>
              </a:spcBef>
            </a:pPr>
            <a:r>
              <a:rPr dirty="0" sz="1050" spc="-90">
                <a:solidFill>
                  <a:srgbClr val="696969"/>
                </a:solidFill>
                <a:latin typeface="Arial MT"/>
                <a:cs typeface="Arial MT"/>
              </a:rPr>
              <a:t>SiIL</a:t>
            </a:r>
            <a:r>
              <a:rPr dirty="0" sz="1050" spc="-3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 spc="-95">
                <a:solidFill>
                  <a:srgbClr val="6B6B6B"/>
                </a:solidFill>
                <a:latin typeface="Arial MT"/>
                <a:cs typeface="Arial MT"/>
              </a:rPr>
              <a:t>masL</a:t>
            </a:r>
            <a:r>
              <a:rPr dirty="0" sz="1050" spc="2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676767"/>
                </a:solidFill>
                <a:latin typeface="Arial MT"/>
                <a:cs typeface="Arial MT"/>
              </a:rPr>
              <a:t>can</a:t>
            </a:r>
            <a:r>
              <a:rPr dirty="0" sz="1050" spc="-7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050" spc="-40">
                <a:solidFill>
                  <a:srgbClr val="696969"/>
                </a:solidFill>
                <a:latin typeface="Arial MT"/>
                <a:cs typeface="Arial MT"/>
              </a:rPr>
              <a:t>improve</a:t>
            </a:r>
            <a:r>
              <a:rPr dirty="0" sz="1050" spc="-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696969"/>
                </a:solidFill>
                <a:latin typeface="Arial MT"/>
                <a:cs typeface="Arial MT"/>
              </a:rPr>
              <a:t>the</a:t>
            </a:r>
            <a:r>
              <a:rPr dirty="0" sz="1050" spc="-7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 spc="-20">
                <a:solidFill>
                  <a:srgbClr val="676767"/>
                </a:solidFill>
                <a:latin typeface="Arial MT"/>
                <a:cs typeface="Arial MT"/>
              </a:rPr>
              <a:t>penetration</a:t>
            </a:r>
            <a:r>
              <a:rPr dirty="0" sz="1050" spc="4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050" spc="-25">
                <a:solidFill>
                  <a:srgbClr val="696969"/>
                </a:solidFill>
                <a:latin typeface="Arial MT"/>
                <a:cs typeface="Arial MT"/>
              </a:rPr>
              <a:t>of </a:t>
            </a:r>
            <a:r>
              <a:rPr dirty="0" sz="1050" spc="-10">
                <a:solidFill>
                  <a:srgbClr val="696969"/>
                </a:solidFill>
                <a:latin typeface="Arial MT"/>
                <a:cs typeface="Arial MT"/>
              </a:rPr>
              <a:t>active</a:t>
            </a:r>
            <a:r>
              <a:rPr dirty="0" sz="1050" spc="-5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 spc="-30">
                <a:solidFill>
                  <a:srgbClr val="676767"/>
                </a:solidFill>
                <a:latin typeface="Arial MT"/>
                <a:cs typeface="Arial MT"/>
              </a:rPr>
              <a:t>ingredients</a:t>
            </a:r>
            <a:r>
              <a:rPr dirty="0" sz="1050" spc="-2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696969"/>
                </a:solidFill>
                <a:latin typeface="Arial MT"/>
                <a:cs typeface="Arial MT"/>
              </a:rPr>
              <a:t>into</a:t>
            </a:r>
            <a:r>
              <a:rPr dirty="0" sz="1050" spc="-3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 spc="-20">
                <a:solidFill>
                  <a:srgbClr val="6B6B6B"/>
                </a:solidFill>
                <a:latin typeface="Arial MT"/>
                <a:cs typeface="Arial MT"/>
              </a:rPr>
              <a:t>the</a:t>
            </a:r>
            <a:r>
              <a:rPr dirty="0" sz="1050" spc="-6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050" spc="-10">
                <a:solidFill>
                  <a:srgbClr val="696969"/>
                </a:solidFill>
                <a:latin typeface="Arial MT"/>
                <a:cs typeface="Arial MT"/>
              </a:rPr>
              <a:t>deeper</a:t>
            </a:r>
            <a:r>
              <a:rPr dirty="0" sz="1050" spc="-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 spc="-30">
                <a:solidFill>
                  <a:srgbClr val="676767"/>
                </a:solidFill>
                <a:latin typeface="Arial MT"/>
                <a:cs typeface="Arial MT"/>
              </a:rPr>
              <a:t>layer</a:t>
            </a:r>
            <a:r>
              <a:rPr dirty="0" sz="1050" spc="-1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050" spc="-25">
                <a:solidFill>
                  <a:srgbClr val="696969"/>
                </a:solidFill>
                <a:latin typeface="Arial MT"/>
                <a:cs typeface="Arial MT"/>
              </a:rPr>
              <a:t>of </a:t>
            </a:r>
            <a:r>
              <a:rPr dirty="0" sz="1050" spc="-20">
                <a:solidFill>
                  <a:srgbClr val="696969"/>
                </a:solidFill>
                <a:latin typeface="Arial MT"/>
                <a:cs typeface="Arial MT"/>
              </a:rPr>
              <a:t>the</a:t>
            </a:r>
            <a:r>
              <a:rPr dirty="0" sz="1050" spc="-4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 spc="-20">
                <a:solidFill>
                  <a:srgbClr val="676767"/>
                </a:solidFill>
                <a:latin typeface="Arial MT"/>
                <a:cs typeface="Arial MT"/>
              </a:rPr>
              <a:t>sLin</a:t>
            </a:r>
            <a:endParaRPr sz="1050">
              <a:latin typeface="Arial MT"/>
              <a:cs typeface="Arial MT"/>
            </a:endParaRPr>
          </a:p>
          <a:p>
            <a:pPr marL="21590" marR="78740" indent="-635">
              <a:lnSpc>
                <a:spcPct val="105700"/>
              </a:lnSpc>
              <a:spcBef>
                <a:spcPts val="1045"/>
              </a:spcBef>
            </a:pPr>
            <a:r>
              <a:rPr dirty="0" sz="1050" spc="-40">
                <a:solidFill>
                  <a:srgbClr val="676767"/>
                </a:solidFill>
                <a:latin typeface="Arial MT"/>
                <a:cs typeface="Arial MT"/>
              </a:rPr>
              <a:t>Ampoule</a:t>
            </a:r>
            <a:r>
              <a:rPr dirty="0" sz="1050" spc="-3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050" spc="-100">
                <a:solidFill>
                  <a:srgbClr val="696969"/>
                </a:solidFill>
                <a:latin typeface="Arial MT"/>
                <a:cs typeface="Arial MT"/>
              </a:rPr>
              <a:t>masL</a:t>
            </a:r>
            <a:r>
              <a:rPr dirty="0" sz="1050" spc="-1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666666"/>
                </a:solidFill>
                <a:latin typeface="Arial MT"/>
                <a:cs typeface="Arial MT"/>
              </a:rPr>
              <a:t>can</a:t>
            </a:r>
            <a:r>
              <a:rPr dirty="0" sz="1050" spc="-25">
                <a:solidFill>
                  <a:srgbClr val="666666"/>
                </a:solidFill>
                <a:latin typeface="Arial MT"/>
                <a:cs typeface="Arial MT"/>
              </a:rPr>
              <a:t> </a:t>
            </a:r>
            <a:r>
              <a:rPr dirty="0" sz="1050" spc="-25">
                <a:solidFill>
                  <a:srgbClr val="676767"/>
                </a:solidFill>
                <a:latin typeface="Arial MT"/>
                <a:cs typeface="Arial MT"/>
              </a:rPr>
              <a:t>deeply</a:t>
            </a:r>
            <a:r>
              <a:rPr dirty="0" sz="1050" spc="-3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050" spc="-55">
                <a:solidFill>
                  <a:srgbClr val="696969"/>
                </a:solidFill>
                <a:latin typeface="Arial MT"/>
                <a:cs typeface="Arial MT"/>
              </a:rPr>
              <a:t>nourishes</a:t>
            </a:r>
            <a:r>
              <a:rPr dirty="0" sz="1050" spc="1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696969"/>
                </a:solidFill>
                <a:latin typeface="Arial MT"/>
                <a:cs typeface="Arial MT"/>
              </a:rPr>
              <a:t>the</a:t>
            </a:r>
            <a:r>
              <a:rPr dirty="0" sz="1050" spc="-3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 spc="-60">
                <a:solidFill>
                  <a:srgbClr val="6B6B6B"/>
                </a:solidFill>
                <a:latin typeface="Arial MT"/>
                <a:cs typeface="Arial MT"/>
              </a:rPr>
              <a:t>sLin </a:t>
            </a:r>
            <a:r>
              <a:rPr dirty="0" sz="1050" spc="-35">
                <a:solidFill>
                  <a:srgbClr val="6B6B6B"/>
                </a:solidFill>
                <a:latin typeface="Arial MT"/>
                <a:cs typeface="Arial MT"/>
              </a:rPr>
              <a:t>in</a:t>
            </a:r>
            <a:r>
              <a:rPr dirty="0" sz="1050" spc="-6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6B6B6B"/>
                </a:solidFill>
                <a:latin typeface="Arial MT"/>
                <a:cs typeface="Arial MT"/>
              </a:rPr>
              <a:t>a</a:t>
            </a:r>
            <a:r>
              <a:rPr dirty="0" sz="1050" spc="-4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050" spc="-40">
                <a:solidFill>
                  <a:srgbClr val="696969"/>
                </a:solidFill>
                <a:latin typeface="Arial MT"/>
                <a:cs typeface="Arial MT"/>
              </a:rPr>
              <a:t>short</a:t>
            </a:r>
            <a:r>
              <a:rPr dirty="0" sz="1050" spc="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 spc="-10">
                <a:solidFill>
                  <a:srgbClr val="676767"/>
                </a:solidFill>
                <a:latin typeface="Arial MT"/>
                <a:cs typeface="Arial MT"/>
              </a:rPr>
              <a:t>period</a:t>
            </a:r>
            <a:r>
              <a:rPr dirty="0" sz="1050" spc="-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6B6B6B"/>
                </a:solidFill>
                <a:latin typeface="Arial MT"/>
                <a:cs typeface="Arial MT"/>
              </a:rPr>
              <a:t>of </a:t>
            </a:r>
            <a:r>
              <a:rPr dirty="0" sz="1050" spc="-20">
                <a:solidFill>
                  <a:srgbClr val="696969"/>
                </a:solidFill>
                <a:latin typeface="Arial MT"/>
                <a:cs typeface="Arial MT"/>
              </a:rPr>
              <a:t>time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039729" y="1153157"/>
            <a:ext cx="9779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40">
                <a:solidFill>
                  <a:srgbClr val="6B6B6B"/>
                </a:solidFill>
                <a:latin typeface="Calibri"/>
                <a:cs typeface="Calibri"/>
              </a:rPr>
              <a:t>ESSENCE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6046658" y="1641600"/>
            <a:ext cx="2412365" cy="21380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875" marR="50800" indent="-1905">
              <a:lnSpc>
                <a:spcPct val="105700"/>
              </a:lnSpc>
              <a:spcBef>
                <a:spcPts val="100"/>
              </a:spcBef>
            </a:pPr>
            <a:r>
              <a:rPr dirty="0" sz="1050" spc="-75">
                <a:solidFill>
                  <a:srgbClr val="676767"/>
                </a:solidFill>
                <a:latin typeface="Arial MT"/>
                <a:cs typeface="Arial MT"/>
              </a:rPr>
              <a:t>Essence</a:t>
            </a:r>
            <a:r>
              <a:rPr dirty="0" sz="105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050" spc="-55">
                <a:solidFill>
                  <a:srgbClr val="6E6E6E"/>
                </a:solidFill>
                <a:latin typeface="Arial MT"/>
                <a:cs typeface="Arial MT"/>
              </a:rPr>
              <a:t>is</a:t>
            </a:r>
            <a:r>
              <a:rPr dirty="0" sz="1050" spc="-60">
                <a:solidFill>
                  <a:srgbClr val="6E6E6E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6E6E6E"/>
                </a:solidFill>
                <a:latin typeface="Arial MT"/>
                <a:cs typeface="Arial MT"/>
              </a:rPr>
              <a:t>a</a:t>
            </a:r>
            <a:r>
              <a:rPr dirty="0" sz="1050" spc="-50">
                <a:solidFill>
                  <a:srgbClr val="6E6E6E"/>
                </a:solidFill>
                <a:latin typeface="Arial MT"/>
                <a:cs typeface="Arial MT"/>
              </a:rPr>
              <a:t> </a:t>
            </a:r>
            <a:r>
              <a:rPr dirty="0" sz="1050" spc="-35">
                <a:solidFill>
                  <a:srgbClr val="696969"/>
                </a:solidFill>
                <a:latin typeface="Arial MT"/>
                <a:cs typeface="Arial MT"/>
              </a:rPr>
              <a:t>highly </a:t>
            </a:r>
            <a:r>
              <a:rPr dirty="0" sz="1050" spc="-10">
                <a:solidFill>
                  <a:srgbClr val="696969"/>
                </a:solidFill>
                <a:latin typeface="Arial MT"/>
                <a:cs typeface="Arial MT"/>
              </a:rPr>
              <a:t>concentrated</a:t>
            </a:r>
            <a:r>
              <a:rPr dirty="0" sz="1050" spc="7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 spc="-40">
                <a:solidFill>
                  <a:srgbClr val="696969"/>
                </a:solidFill>
                <a:latin typeface="Arial MT"/>
                <a:cs typeface="Arial MT"/>
              </a:rPr>
              <a:t>sLincare </a:t>
            </a:r>
            <a:r>
              <a:rPr dirty="0" sz="1050" spc="-10">
                <a:solidFill>
                  <a:srgbClr val="676767"/>
                </a:solidFill>
                <a:latin typeface="Arial MT"/>
                <a:cs typeface="Arial MT"/>
              </a:rPr>
              <a:t>product</a:t>
            </a:r>
            <a:endParaRPr sz="10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85"/>
              </a:spcBef>
            </a:pPr>
            <a:endParaRPr sz="1050">
              <a:latin typeface="Arial MT"/>
              <a:cs typeface="Arial MT"/>
            </a:endParaRPr>
          </a:p>
          <a:p>
            <a:pPr marL="15240" marR="5080" indent="-1270">
              <a:lnSpc>
                <a:spcPct val="104299"/>
              </a:lnSpc>
            </a:pPr>
            <a:r>
              <a:rPr dirty="0" sz="1050" spc="-75">
                <a:solidFill>
                  <a:srgbClr val="696969"/>
                </a:solidFill>
                <a:latin typeface="Arial MT"/>
                <a:cs typeface="Arial MT"/>
              </a:rPr>
              <a:t>Essence</a:t>
            </a:r>
            <a:r>
              <a:rPr dirty="0" sz="105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 spc="-60">
                <a:solidFill>
                  <a:srgbClr val="6B6B6B"/>
                </a:solidFill>
                <a:latin typeface="Arial MT"/>
                <a:cs typeface="Arial MT"/>
              </a:rPr>
              <a:t>is</a:t>
            </a:r>
            <a:r>
              <a:rPr dirty="0" sz="1050" spc="-5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050" spc="-50">
                <a:solidFill>
                  <a:srgbClr val="696969"/>
                </a:solidFill>
                <a:latin typeface="Arial MT"/>
                <a:cs typeface="Arial MT"/>
              </a:rPr>
              <a:t>usually</a:t>
            </a:r>
            <a:r>
              <a:rPr dirty="0" sz="1050" spc="-2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 spc="-10">
                <a:solidFill>
                  <a:srgbClr val="676767"/>
                </a:solidFill>
                <a:latin typeface="Arial MT"/>
                <a:cs typeface="Arial MT"/>
              </a:rPr>
              <a:t>lightweight</a:t>
            </a:r>
            <a:r>
              <a:rPr dirty="0" sz="1050" spc="3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050" spc="-20">
                <a:solidFill>
                  <a:srgbClr val="696969"/>
                </a:solidFill>
                <a:latin typeface="Arial MT"/>
                <a:cs typeface="Arial MT"/>
              </a:rPr>
              <a:t>and</a:t>
            </a:r>
            <a:r>
              <a:rPr dirty="0" sz="1050" spc="-4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 spc="-10">
                <a:solidFill>
                  <a:srgbClr val="666666"/>
                </a:solidFill>
                <a:latin typeface="Arial MT"/>
                <a:cs typeface="Arial MT"/>
              </a:rPr>
              <a:t>easily </a:t>
            </a:r>
            <a:r>
              <a:rPr dirty="0" sz="1050" spc="-30">
                <a:solidFill>
                  <a:srgbClr val="6B6B6B"/>
                </a:solidFill>
                <a:latin typeface="Arial MT"/>
                <a:cs typeface="Arial MT"/>
              </a:rPr>
              <a:t>absorbed,</a:t>
            </a:r>
            <a:r>
              <a:rPr dirty="0" sz="1050" spc="-4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050" spc="-20">
                <a:solidFill>
                  <a:srgbClr val="676767"/>
                </a:solidFill>
                <a:latin typeface="Arial MT"/>
                <a:cs typeface="Arial MT"/>
              </a:rPr>
              <a:t>suitable </a:t>
            </a:r>
            <a:r>
              <a:rPr dirty="0" sz="1050">
                <a:solidFill>
                  <a:srgbClr val="696969"/>
                </a:solidFill>
                <a:latin typeface="Arial MT"/>
                <a:cs typeface="Arial MT"/>
              </a:rPr>
              <a:t>for</a:t>
            </a:r>
            <a:r>
              <a:rPr dirty="0" sz="1050" spc="1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 spc="-80">
                <a:solidFill>
                  <a:srgbClr val="696969"/>
                </a:solidFill>
                <a:latin typeface="Arial MT"/>
                <a:cs typeface="Arial MT"/>
              </a:rPr>
              <a:t>use</a:t>
            </a:r>
            <a:r>
              <a:rPr dirty="0" sz="1050" spc="-4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 spc="-10">
                <a:solidFill>
                  <a:srgbClr val="6E6E6E"/>
                </a:solidFill>
                <a:latin typeface="Arial MT"/>
                <a:cs typeface="Arial MT"/>
              </a:rPr>
              <a:t>in</a:t>
            </a:r>
            <a:r>
              <a:rPr dirty="0" sz="1050" spc="-65">
                <a:solidFill>
                  <a:srgbClr val="6E6E6E"/>
                </a:solidFill>
                <a:latin typeface="Arial MT"/>
                <a:cs typeface="Arial MT"/>
              </a:rPr>
              <a:t> </a:t>
            </a:r>
            <a:r>
              <a:rPr dirty="0" sz="1050" spc="-20">
                <a:solidFill>
                  <a:srgbClr val="696969"/>
                </a:solidFill>
                <a:latin typeface="Arial MT"/>
                <a:cs typeface="Arial MT"/>
              </a:rPr>
              <a:t>daily </a:t>
            </a:r>
            <a:r>
              <a:rPr dirty="0" sz="1050" spc="-40">
                <a:solidFill>
                  <a:srgbClr val="646464"/>
                </a:solidFill>
                <a:latin typeface="Arial MT"/>
                <a:cs typeface="Arial MT"/>
              </a:rPr>
              <a:t>sLincare </a:t>
            </a:r>
            <a:r>
              <a:rPr dirty="0" sz="1050" spc="-10">
                <a:solidFill>
                  <a:srgbClr val="676767"/>
                </a:solidFill>
                <a:latin typeface="Arial MT"/>
                <a:cs typeface="Arial MT"/>
              </a:rPr>
              <a:t>routine.</a:t>
            </a:r>
            <a:endParaRPr sz="10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75"/>
              </a:spcBef>
            </a:pPr>
            <a:endParaRPr sz="1050">
              <a:latin typeface="Arial MT"/>
              <a:cs typeface="Arial MT"/>
            </a:endParaRPr>
          </a:p>
          <a:p>
            <a:pPr marL="15875" marR="24765" indent="-3810">
              <a:lnSpc>
                <a:spcPct val="105700"/>
              </a:lnSpc>
            </a:pPr>
            <a:r>
              <a:rPr dirty="0" sz="1050" spc="-95">
                <a:solidFill>
                  <a:srgbClr val="6B6B6B"/>
                </a:solidFill>
                <a:latin typeface="Arial MT"/>
                <a:cs typeface="Arial MT"/>
              </a:rPr>
              <a:t>The</a:t>
            </a:r>
            <a:r>
              <a:rPr dirty="0" sz="1050" spc="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050" spc="-35">
                <a:solidFill>
                  <a:srgbClr val="6B6B6B"/>
                </a:solidFill>
                <a:latin typeface="Arial MT"/>
                <a:cs typeface="Arial MT"/>
              </a:rPr>
              <a:t>main</a:t>
            </a:r>
            <a:r>
              <a:rPr dirty="0" sz="1050" spc="1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050" spc="-20">
                <a:solidFill>
                  <a:srgbClr val="696969"/>
                </a:solidFill>
                <a:latin typeface="Arial MT"/>
                <a:cs typeface="Arial MT"/>
              </a:rPr>
              <a:t>function</a:t>
            </a:r>
            <a:r>
              <a:rPr dirty="0" sz="1050" spc="1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696969"/>
                </a:solidFill>
                <a:latin typeface="Arial MT"/>
                <a:cs typeface="Arial MT"/>
              </a:rPr>
              <a:t>of</a:t>
            </a:r>
            <a:r>
              <a:rPr dirty="0" sz="1050" spc="2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 spc="-60">
                <a:solidFill>
                  <a:srgbClr val="696969"/>
                </a:solidFill>
                <a:latin typeface="Arial MT"/>
                <a:cs typeface="Arial MT"/>
              </a:rPr>
              <a:t>essence</a:t>
            </a:r>
            <a:r>
              <a:rPr dirty="0" sz="1050" spc="5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 spc="-60">
                <a:solidFill>
                  <a:srgbClr val="676767"/>
                </a:solidFill>
                <a:latin typeface="Arial MT"/>
                <a:cs typeface="Arial MT"/>
              </a:rPr>
              <a:t>is</a:t>
            </a:r>
            <a:r>
              <a:rPr dirty="0" sz="1050" spc="-6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6B6B6B"/>
                </a:solidFill>
                <a:latin typeface="Arial MT"/>
                <a:cs typeface="Arial MT"/>
              </a:rPr>
              <a:t>to</a:t>
            </a:r>
            <a:r>
              <a:rPr dirty="0" sz="1050" spc="-2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050" spc="-10">
                <a:solidFill>
                  <a:srgbClr val="676767"/>
                </a:solidFill>
                <a:latin typeface="Arial MT"/>
                <a:cs typeface="Arial MT"/>
              </a:rPr>
              <a:t>provide </a:t>
            </a:r>
            <a:r>
              <a:rPr dirty="0" sz="1050" spc="-100">
                <a:solidFill>
                  <a:srgbClr val="6B6B6B"/>
                </a:solidFill>
                <a:latin typeface="Arial MT"/>
                <a:cs typeface="Arial MT"/>
              </a:rPr>
              <a:t>sLin</a:t>
            </a:r>
            <a:r>
              <a:rPr dirty="0" sz="1050" spc="-4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696969"/>
                </a:solidFill>
                <a:latin typeface="Arial MT"/>
                <a:cs typeface="Arial MT"/>
              </a:rPr>
              <a:t>the</a:t>
            </a:r>
            <a:r>
              <a:rPr dirty="0" sz="1050" spc="-6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 spc="-30">
                <a:solidFill>
                  <a:srgbClr val="696969"/>
                </a:solidFill>
                <a:latin typeface="Arial MT"/>
                <a:cs typeface="Arial MT"/>
              </a:rPr>
              <a:t>nutrients</a:t>
            </a:r>
            <a:r>
              <a:rPr dirty="0" sz="1050" spc="-1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696969"/>
                </a:solidFill>
                <a:latin typeface="Arial MT"/>
                <a:cs typeface="Arial MT"/>
              </a:rPr>
              <a:t>it</a:t>
            </a:r>
            <a:r>
              <a:rPr dirty="0" sz="1050" spc="-1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 spc="-40">
                <a:solidFill>
                  <a:srgbClr val="696969"/>
                </a:solidFill>
                <a:latin typeface="Arial MT"/>
                <a:cs typeface="Arial MT"/>
              </a:rPr>
              <a:t>needs</a:t>
            </a:r>
            <a:r>
              <a:rPr dirty="0" sz="1050" spc="-3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 spc="-10">
                <a:solidFill>
                  <a:srgbClr val="6B6B6B"/>
                </a:solidFill>
                <a:latin typeface="Arial MT"/>
                <a:cs typeface="Arial MT"/>
              </a:rPr>
              <a:t>in</a:t>
            </a:r>
            <a:r>
              <a:rPr dirty="0" sz="1050" spc="-6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050" spc="-20">
                <a:solidFill>
                  <a:srgbClr val="6B6B6B"/>
                </a:solidFill>
                <a:latin typeface="Arial MT"/>
                <a:cs typeface="Arial MT"/>
              </a:rPr>
              <a:t>daily</a:t>
            </a:r>
            <a:r>
              <a:rPr dirty="0" sz="105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050" spc="-10">
                <a:solidFill>
                  <a:srgbClr val="696969"/>
                </a:solidFill>
                <a:latin typeface="Arial MT"/>
                <a:cs typeface="Arial MT"/>
              </a:rPr>
              <a:t>life.</a:t>
            </a:r>
            <a:endParaRPr sz="10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15"/>
              </a:spcBef>
            </a:pPr>
            <a:endParaRPr sz="1050">
              <a:latin typeface="Arial MT"/>
              <a:cs typeface="Arial MT"/>
            </a:endParaRPr>
          </a:p>
          <a:p>
            <a:pPr marL="15240" marR="123189" indent="-1270">
              <a:lnSpc>
                <a:spcPct val="105700"/>
              </a:lnSpc>
            </a:pPr>
            <a:r>
              <a:rPr dirty="0" sz="1050" spc="-80">
                <a:solidFill>
                  <a:srgbClr val="676767"/>
                </a:solidFill>
                <a:latin typeface="Arial MT"/>
                <a:cs typeface="Arial MT"/>
              </a:rPr>
              <a:t>Essence</a:t>
            </a:r>
            <a:r>
              <a:rPr dirty="0" sz="1050" spc="1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050" spc="-25">
                <a:solidFill>
                  <a:srgbClr val="676767"/>
                </a:solidFill>
                <a:latin typeface="Arial MT"/>
                <a:cs typeface="Arial MT"/>
              </a:rPr>
              <a:t>contains</a:t>
            </a:r>
            <a:r>
              <a:rPr dirty="0" sz="1050" spc="-1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050" spc="-50">
                <a:solidFill>
                  <a:srgbClr val="696969"/>
                </a:solidFill>
                <a:latin typeface="Arial MT"/>
                <a:cs typeface="Arial MT"/>
              </a:rPr>
              <a:t>small</a:t>
            </a:r>
            <a:r>
              <a:rPr dirty="0" sz="1050" spc="-3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 spc="-40">
                <a:solidFill>
                  <a:srgbClr val="676767"/>
                </a:solidFill>
                <a:latin typeface="Arial MT"/>
                <a:cs typeface="Arial MT"/>
              </a:rPr>
              <a:t>molecules</a:t>
            </a:r>
            <a:r>
              <a:rPr dirty="0" sz="1050" spc="1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696969"/>
                </a:solidFill>
                <a:latin typeface="Arial MT"/>
                <a:cs typeface="Arial MT"/>
              </a:rPr>
              <a:t>and</a:t>
            </a:r>
            <a:r>
              <a:rPr dirty="0" sz="1050" spc="-1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 spc="-25">
                <a:solidFill>
                  <a:srgbClr val="6D6D6D"/>
                </a:solidFill>
                <a:latin typeface="Arial MT"/>
                <a:cs typeface="Arial MT"/>
              </a:rPr>
              <a:t>is </a:t>
            </a:r>
            <a:r>
              <a:rPr dirty="0" sz="1050" spc="-60">
                <a:solidFill>
                  <a:srgbClr val="676767"/>
                </a:solidFill>
                <a:latin typeface="Arial MT"/>
                <a:cs typeface="Arial MT"/>
              </a:rPr>
              <a:t>easy</a:t>
            </a:r>
            <a:r>
              <a:rPr dirty="0" sz="1050" spc="2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6B6B6B"/>
                </a:solidFill>
                <a:latin typeface="Arial MT"/>
                <a:cs typeface="Arial MT"/>
              </a:rPr>
              <a:t>to</a:t>
            </a:r>
            <a:r>
              <a:rPr dirty="0" sz="1050" spc="-3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050" spc="-10">
                <a:solidFill>
                  <a:srgbClr val="696969"/>
                </a:solidFill>
                <a:latin typeface="Arial MT"/>
                <a:cs typeface="Arial MT"/>
              </a:rPr>
              <a:t>absorb</a:t>
            </a:r>
            <a:endParaRPr sz="10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206243"/>
            <a:ext cx="1261874" cy="731521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78637" y="4151379"/>
            <a:ext cx="713233" cy="786385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65607" y="4151379"/>
            <a:ext cx="611197" cy="786385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4592" y="3589022"/>
            <a:ext cx="333756" cy="507493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54203" y="3502153"/>
            <a:ext cx="374904" cy="173736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67513" y="1138425"/>
            <a:ext cx="1156718" cy="1147574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03123" y="1266441"/>
            <a:ext cx="1069850" cy="1179578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346710" y="1138425"/>
            <a:ext cx="1357886" cy="1307594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415797" y="0"/>
            <a:ext cx="1361006" cy="950972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984251" y="3081529"/>
            <a:ext cx="1298450" cy="219456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185419" y="3465577"/>
            <a:ext cx="1097282" cy="182880"/>
          </a:xfrm>
          <a:prstGeom prst="rect">
            <a:avLst/>
          </a:prstGeom>
        </p:spPr>
      </p:pic>
      <p:grpSp>
        <p:nvGrpSpPr>
          <p:cNvPr id="13" name="object 13" descr=""/>
          <p:cNvGrpSpPr/>
          <p:nvPr/>
        </p:nvGrpSpPr>
        <p:grpSpPr>
          <a:xfrm>
            <a:off x="1892811" y="2816351"/>
            <a:ext cx="1390015" cy="1088390"/>
            <a:chOff x="1892811" y="2816351"/>
            <a:chExt cx="1390015" cy="1088390"/>
          </a:xfrm>
        </p:grpSpPr>
        <p:pic>
          <p:nvPicPr>
            <p:cNvPr id="14" name="object 14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892811" y="3703322"/>
              <a:ext cx="1389890" cy="201168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1892811" y="2816351"/>
              <a:ext cx="1385570" cy="1083945"/>
            </a:xfrm>
            <a:custGeom>
              <a:avLst/>
              <a:gdLst/>
              <a:ahLst/>
              <a:cxnLst/>
              <a:rect l="l" t="t" r="r" b="b"/>
              <a:pathLst>
                <a:path w="1385570" h="1083945">
                  <a:moveTo>
                    <a:pt x="1385316" y="1083564"/>
                  </a:moveTo>
                  <a:lnTo>
                    <a:pt x="0" y="1083564"/>
                  </a:lnTo>
                  <a:lnTo>
                    <a:pt x="0" y="0"/>
                  </a:lnTo>
                  <a:lnTo>
                    <a:pt x="1385316" y="0"/>
                  </a:lnTo>
                  <a:lnTo>
                    <a:pt x="1385316" y="10835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6" name="object 16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96113" y="3154681"/>
            <a:ext cx="681229" cy="150876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687071" y="3557018"/>
            <a:ext cx="1741935" cy="173736"/>
          </a:xfrm>
          <a:prstGeom prst="rect">
            <a:avLst/>
          </a:prstGeom>
        </p:spPr>
      </p:pic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00557" rIns="0" bIns="0" rtlCol="0" vert="horz">
            <a:spAutoFit/>
          </a:bodyPr>
          <a:lstStyle/>
          <a:p>
            <a:pPr marL="122555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Calibri"/>
                <a:cs typeface="Calibri"/>
              </a:rPr>
              <a:t>INTRODUCTION</a:t>
            </a:r>
            <a:r>
              <a:rPr dirty="0" sz="1600" spc="125"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696969"/>
                </a:solidFill>
                <a:latin typeface="Calibri"/>
                <a:cs typeface="Calibri"/>
              </a:rPr>
              <a:t>TO</a:t>
            </a:r>
            <a:r>
              <a:rPr dirty="0" sz="1600" spc="45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AMPOULE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90">
                <a:solidFill>
                  <a:srgbClr val="696969"/>
                </a:solidFill>
                <a:latin typeface="Calibri"/>
                <a:cs typeface="Calibri"/>
              </a:rPr>
              <a:t>MASK</a:t>
            </a:r>
            <a:r>
              <a:rPr dirty="0" sz="1600" spc="20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666666"/>
                </a:solidFill>
                <a:latin typeface="Calibri"/>
                <a:cs typeface="Calibri"/>
              </a:rPr>
              <a:t>SHEET</a:t>
            </a:r>
            <a:r>
              <a:rPr dirty="0" sz="1600" spc="7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600" spc="55">
                <a:solidFill>
                  <a:srgbClr val="696969"/>
                </a:solidFill>
                <a:latin typeface="Calibri"/>
                <a:cs typeface="Calibri"/>
              </a:rPr>
              <a:t>TYPES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575591" y="2289047"/>
            <a:ext cx="110236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0">
                <a:solidFill>
                  <a:srgbClr val="676767"/>
                </a:solidFill>
                <a:latin typeface="Arial MT"/>
                <a:cs typeface="Arial MT"/>
              </a:rPr>
              <a:t>Non-</a:t>
            </a:r>
            <a:r>
              <a:rPr dirty="0" sz="1100" spc="-25">
                <a:solidFill>
                  <a:srgbClr val="676767"/>
                </a:solidFill>
                <a:latin typeface="Arial MT"/>
                <a:cs typeface="Arial MT"/>
              </a:rPr>
              <a:t>woven</a:t>
            </a:r>
            <a:r>
              <a:rPr dirty="0" sz="1100" spc="1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100" spc="-10">
                <a:solidFill>
                  <a:srgbClr val="696969"/>
                </a:solidFill>
                <a:latin typeface="Arial MT"/>
                <a:cs typeface="Arial MT"/>
              </a:rPr>
              <a:t>fabric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934705" y="3721101"/>
            <a:ext cx="4146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85">
                <a:solidFill>
                  <a:srgbClr val="6B6B6B"/>
                </a:solidFill>
                <a:latin typeface="Arial MT"/>
                <a:cs typeface="Arial MT"/>
              </a:rPr>
              <a:t>Tencel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3665178" y="3733802"/>
            <a:ext cx="72390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676767"/>
                </a:solidFill>
                <a:latin typeface="Calibri"/>
                <a:cs typeface="Calibri"/>
              </a:rPr>
              <a:t>Pure</a:t>
            </a:r>
            <a:r>
              <a:rPr dirty="0" sz="1100" spc="40">
                <a:solidFill>
                  <a:srgbClr val="676767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696969"/>
                </a:solidFill>
                <a:latin typeface="Calibri"/>
                <a:cs typeface="Calibri"/>
              </a:rPr>
              <a:t>cotton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4875633" y="1086863"/>
            <a:ext cx="3455035" cy="1118870"/>
          </a:xfrm>
          <a:prstGeom prst="rect">
            <a:avLst/>
          </a:prstGeom>
        </p:spPr>
        <p:txBody>
          <a:bodyPr wrap="square" lIns="0" tIns="41910" rIns="0" bIns="0" rtlCol="0" vert="horz">
            <a:spAutoFit/>
          </a:bodyPr>
          <a:lstStyle/>
          <a:p>
            <a:pPr algn="just" marL="12700" marR="8890" indent="1905">
              <a:lnSpc>
                <a:spcPts val="1400"/>
              </a:lnSpc>
              <a:spcBef>
                <a:spcPts val="330"/>
              </a:spcBef>
            </a:pPr>
            <a:r>
              <a:rPr dirty="0" sz="1350" spc="-10">
                <a:solidFill>
                  <a:srgbClr val="696969"/>
                </a:solidFill>
                <a:latin typeface="Calibri"/>
                <a:cs typeface="Calibri"/>
              </a:rPr>
              <a:t>There</a:t>
            </a:r>
            <a:r>
              <a:rPr dirty="0" sz="1350" spc="5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6B6B6B"/>
                </a:solidFill>
                <a:latin typeface="Calibri"/>
                <a:cs typeface="Calibri"/>
              </a:rPr>
              <a:t>are </a:t>
            </a:r>
            <a:r>
              <a:rPr dirty="0" sz="1350" spc="-25">
                <a:solidFill>
                  <a:srgbClr val="676767"/>
                </a:solidFill>
                <a:latin typeface="Calibri"/>
                <a:cs typeface="Calibri"/>
              </a:rPr>
              <a:t>different</a:t>
            </a:r>
            <a:r>
              <a:rPr dirty="0" sz="1350" spc="35">
                <a:solidFill>
                  <a:srgbClr val="676767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696969"/>
                </a:solidFill>
                <a:latin typeface="Calibri"/>
                <a:cs typeface="Calibri"/>
              </a:rPr>
              <a:t>types</a:t>
            </a:r>
            <a:r>
              <a:rPr dirty="0" sz="1350" spc="10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676767"/>
                </a:solidFill>
                <a:latin typeface="Calibri"/>
                <a:cs typeface="Calibri"/>
              </a:rPr>
              <a:t>of</a:t>
            </a:r>
            <a:r>
              <a:rPr dirty="0" sz="1350" spc="-10">
                <a:solidFill>
                  <a:srgbClr val="676767"/>
                </a:solidFill>
                <a:latin typeface="Calibri"/>
                <a:cs typeface="Calibri"/>
              </a:rPr>
              <a:t> </a:t>
            </a:r>
            <a:r>
              <a:rPr dirty="0" sz="1350" spc="-10">
                <a:solidFill>
                  <a:srgbClr val="696969"/>
                </a:solidFill>
                <a:latin typeface="Calibri"/>
                <a:cs typeface="Calibri"/>
              </a:rPr>
              <a:t>sheet</a:t>
            </a:r>
            <a:r>
              <a:rPr dirty="0" sz="1350" spc="5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676767"/>
                </a:solidFill>
                <a:latin typeface="Calibri"/>
                <a:cs typeface="Calibri"/>
              </a:rPr>
              <a:t>mask</a:t>
            </a:r>
            <a:r>
              <a:rPr dirty="0" sz="1350" spc="-10">
                <a:solidFill>
                  <a:srgbClr val="676767"/>
                </a:solidFill>
                <a:latin typeface="Calibri"/>
                <a:cs typeface="Calibri"/>
              </a:rPr>
              <a:t> </a:t>
            </a:r>
            <a:r>
              <a:rPr dirty="0" sz="1350" spc="-30">
                <a:solidFill>
                  <a:srgbClr val="696969"/>
                </a:solidFill>
                <a:latin typeface="Calibri"/>
                <a:cs typeface="Calibri"/>
              </a:rPr>
              <a:t>materials: </a:t>
            </a:r>
            <a:r>
              <a:rPr dirty="0" sz="1350" spc="-35">
                <a:solidFill>
                  <a:srgbClr val="696969"/>
                </a:solidFill>
                <a:latin typeface="Calibri"/>
                <a:cs typeface="Calibri"/>
              </a:rPr>
              <a:t>Ordinary</a:t>
            </a:r>
            <a:r>
              <a:rPr dirty="0" sz="1350" spc="-40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1350" spc="-55">
                <a:solidFill>
                  <a:srgbClr val="676767"/>
                </a:solidFill>
                <a:latin typeface="Calibri"/>
                <a:cs typeface="Calibri"/>
              </a:rPr>
              <a:t>non-</a:t>
            </a:r>
            <a:r>
              <a:rPr dirty="0" sz="1350" spc="-25">
                <a:solidFill>
                  <a:srgbClr val="676767"/>
                </a:solidFill>
                <a:latin typeface="Calibri"/>
                <a:cs typeface="Calibri"/>
              </a:rPr>
              <a:t>woven</a:t>
            </a:r>
            <a:r>
              <a:rPr dirty="0" sz="1350" spc="25">
                <a:solidFill>
                  <a:srgbClr val="676767"/>
                </a:solidFill>
                <a:latin typeface="Calibri"/>
                <a:cs typeface="Calibri"/>
              </a:rPr>
              <a:t> </a:t>
            </a:r>
            <a:r>
              <a:rPr dirty="0" sz="1350" spc="-40">
                <a:solidFill>
                  <a:srgbClr val="676767"/>
                </a:solidFill>
                <a:latin typeface="Calibri"/>
                <a:cs typeface="Calibri"/>
              </a:rPr>
              <a:t>fabric,</a:t>
            </a:r>
            <a:r>
              <a:rPr dirty="0" sz="1350" spc="-5">
                <a:solidFill>
                  <a:srgbClr val="676767"/>
                </a:solidFill>
                <a:latin typeface="Calibri"/>
                <a:cs typeface="Calibri"/>
              </a:rPr>
              <a:t> </a:t>
            </a:r>
            <a:r>
              <a:rPr dirty="0" sz="1350" spc="-30">
                <a:solidFill>
                  <a:srgbClr val="676767"/>
                </a:solidFill>
                <a:latin typeface="Calibri"/>
                <a:cs typeface="Calibri"/>
              </a:rPr>
              <a:t>silk,</a:t>
            </a:r>
            <a:r>
              <a:rPr dirty="0" sz="1350" spc="-45">
                <a:solidFill>
                  <a:srgbClr val="676767"/>
                </a:solidFill>
                <a:latin typeface="Calibri"/>
                <a:cs typeface="Calibri"/>
              </a:rPr>
              <a:t> </a:t>
            </a:r>
            <a:r>
              <a:rPr dirty="0" sz="1350" spc="-50">
                <a:solidFill>
                  <a:srgbClr val="696969"/>
                </a:solidFill>
                <a:latin typeface="Calibri"/>
                <a:cs typeface="Calibri"/>
              </a:rPr>
              <a:t>pure</a:t>
            </a:r>
            <a:r>
              <a:rPr dirty="0" sz="1350" spc="-20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1350" spc="-50">
                <a:solidFill>
                  <a:srgbClr val="696969"/>
                </a:solidFill>
                <a:latin typeface="Calibri"/>
                <a:cs typeface="Calibri"/>
              </a:rPr>
              <a:t>cotton,</a:t>
            </a:r>
            <a:r>
              <a:rPr dirty="0" sz="1350" spc="-15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1350" spc="-20">
                <a:solidFill>
                  <a:srgbClr val="676767"/>
                </a:solidFill>
                <a:latin typeface="Calibri"/>
                <a:cs typeface="Calibri"/>
              </a:rPr>
              <a:t>tencel, </a:t>
            </a:r>
            <a:r>
              <a:rPr dirty="0" sz="1350" spc="-40">
                <a:solidFill>
                  <a:srgbClr val="666666"/>
                </a:solidFill>
                <a:latin typeface="Calibri"/>
                <a:cs typeface="Calibri"/>
              </a:rPr>
              <a:t>polyester</a:t>
            </a:r>
            <a:r>
              <a:rPr dirty="0" sz="1350" spc="15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350" spc="-30">
                <a:solidFill>
                  <a:srgbClr val="676767"/>
                </a:solidFill>
                <a:latin typeface="Calibri"/>
                <a:cs typeface="Calibri"/>
              </a:rPr>
              <a:t>blended</a:t>
            </a:r>
            <a:r>
              <a:rPr dirty="0" sz="1350" spc="15">
                <a:solidFill>
                  <a:srgbClr val="676767"/>
                </a:solidFill>
                <a:latin typeface="Calibri"/>
                <a:cs typeface="Calibri"/>
              </a:rPr>
              <a:t> </a:t>
            </a:r>
            <a:r>
              <a:rPr dirty="0" sz="1350" spc="-40">
                <a:solidFill>
                  <a:srgbClr val="696969"/>
                </a:solidFill>
                <a:latin typeface="Calibri"/>
                <a:cs typeface="Calibri"/>
              </a:rPr>
              <a:t>fabric,</a:t>
            </a:r>
            <a:r>
              <a:rPr dirty="0" sz="1350" spc="-10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1350" spc="-20">
                <a:solidFill>
                  <a:srgbClr val="6B6B6B"/>
                </a:solidFill>
                <a:latin typeface="Calibri"/>
                <a:cs typeface="Calibri"/>
              </a:rPr>
              <a:t>etc.</a:t>
            </a:r>
            <a:endParaRPr sz="1350">
              <a:latin typeface="Calibri"/>
              <a:cs typeface="Calibri"/>
            </a:endParaRPr>
          </a:p>
          <a:p>
            <a:pPr algn="just" marL="15240" marR="5080" indent="-3175">
              <a:lnSpc>
                <a:spcPts val="1400"/>
              </a:lnSpc>
              <a:spcBef>
                <a:spcPts val="1415"/>
              </a:spcBef>
            </a:pPr>
            <a:r>
              <a:rPr dirty="0" sz="1200" spc="-10">
                <a:solidFill>
                  <a:srgbClr val="696969"/>
                </a:solidFill>
                <a:latin typeface="Arial MT"/>
                <a:cs typeface="Arial MT"/>
              </a:rPr>
              <a:t>The</a:t>
            </a:r>
            <a:r>
              <a:rPr dirty="0" sz="1200" spc="2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696969"/>
                </a:solidFill>
                <a:latin typeface="Arial MT"/>
                <a:cs typeface="Arial MT"/>
              </a:rPr>
              <a:t>material,</a:t>
            </a:r>
            <a:r>
              <a:rPr dirty="0" sz="1200" spc="2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Arial MT"/>
                <a:cs typeface="Arial MT"/>
              </a:rPr>
              <a:t>fineness</a:t>
            </a:r>
            <a:r>
              <a:rPr dirty="0" sz="1200" spc="30">
                <a:solidFill>
                  <a:srgbClr val="666666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6B6B6B"/>
                </a:solidFill>
                <a:latin typeface="Arial MT"/>
                <a:cs typeface="Arial MT"/>
              </a:rPr>
              <a:t>and</a:t>
            </a:r>
            <a:r>
              <a:rPr dirty="0" sz="1200" spc="2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666666"/>
                </a:solidFill>
                <a:latin typeface="Arial MT"/>
                <a:cs typeface="Arial MT"/>
              </a:rPr>
              <a:t>penetration</a:t>
            </a:r>
            <a:r>
              <a:rPr dirty="0" sz="1200" spc="90">
                <a:solidFill>
                  <a:srgbClr val="666666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696969"/>
                </a:solidFill>
                <a:latin typeface="Arial MT"/>
                <a:cs typeface="Arial MT"/>
              </a:rPr>
              <a:t>of</a:t>
            </a:r>
            <a:r>
              <a:rPr dirty="0" sz="1200" spc="-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696969"/>
                </a:solidFill>
                <a:latin typeface="Arial MT"/>
                <a:cs typeface="Arial MT"/>
              </a:rPr>
              <a:t>the</a:t>
            </a:r>
            <a:r>
              <a:rPr dirty="0" sz="1200" spc="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696969"/>
                </a:solidFill>
                <a:latin typeface="Arial MT"/>
                <a:cs typeface="Arial MT"/>
              </a:rPr>
              <a:t>facial </a:t>
            </a:r>
            <a:r>
              <a:rPr dirty="0" sz="1200">
                <a:solidFill>
                  <a:srgbClr val="676767"/>
                </a:solidFill>
                <a:latin typeface="Arial MT"/>
                <a:cs typeface="Arial MT"/>
              </a:rPr>
              <a:t>mask</a:t>
            </a:r>
            <a:r>
              <a:rPr dirty="0" sz="1200" spc="440">
                <a:solidFill>
                  <a:srgbClr val="676767"/>
                </a:solidFill>
                <a:latin typeface="Arial MT"/>
                <a:cs typeface="Arial MT"/>
              </a:rPr>
              <a:t>  </a:t>
            </a:r>
            <a:r>
              <a:rPr dirty="0" sz="1200">
                <a:solidFill>
                  <a:srgbClr val="676767"/>
                </a:solidFill>
                <a:latin typeface="Arial MT"/>
                <a:cs typeface="Arial MT"/>
              </a:rPr>
              <a:t>determine</a:t>
            </a:r>
            <a:r>
              <a:rPr dirty="0" sz="1200" spc="459">
                <a:solidFill>
                  <a:srgbClr val="676767"/>
                </a:solidFill>
                <a:latin typeface="Arial MT"/>
                <a:cs typeface="Arial MT"/>
              </a:rPr>
              <a:t>  </a:t>
            </a:r>
            <a:r>
              <a:rPr dirty="0" sz="1200">
                <a:solidFill>
                  <a:srgbClr val="676767"/>
                </a:solidFill>
                <a:latin typeface="Arial MT"/>
                <a:cs typeface="Arial MT"/>
              </a:rPr>
              <a:t>the</a:t>
            </a:r>
            <a:r>
              <a:rPr dirty="0" sz="1200" spc="425">
                <a:solidFill>
                  <a:srgbClr val="676767"/>
                </a:solidFill>
                <a:latin typeface="Arial MT"/>
                <a:cs typeface="Arial MT"/>
              </a:rPr>
              <a:t>  </a:t>
            </a:r>
            <a:r>
              <a:rPr dirty="0" sz="1200">
                <a:solidFill>
                  <a:srgbClr val="676767"/>
                </a:solidFill>
                <a:latin typeface="Arial MT"/>
                <a:cs typeface="Arial MT"/>
              </a:rPr>
              <a:t>absorption</a:t>
            </a:r>
            <a:r>
              <a:rPr dirty="0" sz="1200" spc="470">
                <a:solidFill>
                  <a:srgbClr val="676767"/>
                </a:solidFill>
                <a:latin typeface="Arial MT"/>
                <a:cs typeface="Arial MT"/>
              </a:rPr>
              <a:t>  </a:t>
            </a:r>
            <a:r>
              <a:rPr dirty="0" sz="1200">
                <a:solidFill>
                  <a:srgbClr val="676767"/>
                </a:solidFill>
                <a:latin typeface="Arial MT"/>
                <a:cs typeface="Arial MT"/>
              </a:rPr>
              <a:t>and</a:t>
            </a:r>
            <a:r>
              <a:rPr dirty="0" sz="1200" spc="434">
                <a:solidFill>
                  <a:srgbClr val="676767"/>
                </a:solidFill>
                <a:latin typeface="Arial MT"/>
                <a:cs typeface="Arial MT"/>
              </a:rPr>
              <a:t>  </a:t>
            </a:r>
            <a:r>
              <a:rPr dirty="0" sz="1200" spc="-25">
                <a:solidFill>
                  <a:srgbClr val="676767"/>
                </a:solidFill>
                <a:latin typeface="Arial MT"/>
                <a:cs typeface="Arial MT"/>
              </a:rPr>
              <a:t>the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4878339" y="2175763"/>
            <a:ext cx="34524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solidFill>
                  <a:srgbClr val="666666"/>
                </a:solidFill>
                <a:latin typeface="Arial MT"/>
                <a:cs typeface="Arial MT"/>
              </a:rPr>
              <a:t>effectiveness.</a:t>
            </a:r>
            <a:r>
              <a:rPr dirty="0" sz="1200" spc="65">
                <a:solidFill>
                  <a:srgbClr val="666666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696969"/>
                </a:solidFill>
                <a:latin typeface="Arial MT"/>
                <a:cs typeface="Arial MT"/>
              </a:rPr>
              <a:t>The</a:t>
            </a:r>
            <a:r>
              <a:rPr dirty="0" sz="1200" spc="229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200" spc="-50">
                <a:solidFill>
                  <a:srgbClr val="676767"/>
                </a:solidFill>
                <a:latin typeface="Arial MT"/>
                <a:cs typeface="Arial MT"/>
              </a:rPr>
              <a:t>skin </a:t>
            </a:r>
            <a:r>
              <a:rPr dirty="0" sz="1200">
                <a:solidFill>
                  <a:srgbClr val="6B6B6B"/>
                </a:solidFill>
                <a:latin typeface="Arial MT"/>
                <a:cs typeface="Arial MT"/>
              </a:rPr>
              <a:t>s</a:t>
            </a:r>
            <a:r>
              <a:rPr dirty="0" sz="1200" spc="18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696969"/>
                </a:solidFill>
                <a:latin typeface="Arial MT"/>
                <a:cs typeface="Arial MT"/>
              </a:rPr>
              <a:t>ability</a:t>
            </a:r>
            <a:r>
              <a:rPr dirty="0" sz="1200" spc="18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676767"/>
                </a:solidFill>
                <a:latin typeface="Arial MT"/>
                <a:cs typeface="Arial MT"/>
              </a:rPr>
              <a:t>to</a:t>
            </a:r>
            <a:r>
              <a:rPr dirty="0" sz="1200" spc="16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676767"/>
                </a:solidFill>
                <a:latin typeface="Arial MT"/>
                <a:cs typeface="Arial MT"/>
              </a:rPr>
              <a:t>absorb</a:t>
            </a:r>
            <a:r>
              <a:rPr dirty="0" sz="1200" spc="20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6B6B6B"/>
                </a:solidFill>
                <a:latin typeface="Arial MT"/>
                <a:cs typeface="Arial MT"/>
              </a:rPr>
              <a:t>and</a:t>
            </a:r>
            <a:r>
              <a:rPr dirty="0" sz="1200" spc="17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200" spc="-25">
                <a:solidFill>
                  <a:srgbClr val="676767"/>
                </a:solidFill>
                <a:latin typeface="Arial MT"/>
                <a:cs typeface="Arial MT"/>
              </a:rPr>
              <a:t>the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4878339" y="2354071"/>
            <a:ext cx="3457575" cy="560705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5080" indent="-635">
              <a:lnSpc>
                <a:spcPct val="96300"/>
              </a:lnSpc>
              <a:spcBef>
                <a:spcPts val="150"/>
              </a:spcBef>
            </a:pPr>
            <a:r>
              <a:rPr dirty="0" sz="1200">
                <a:solidFill>
                  <a:srgbClr val="696969"/>
                </a:solidFill>
                <a:latin typeface="Arial MT"/>
                <a:cs typeface="Arial MT"/>
              </a:rPr>
              <a:t>effect</a:t>
            </a:r>
            <a:r>
              <a:rPr dirty="0" sz="1200" spc="9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696969"/>
                </a:solidFill>
                <a:latin typeface="Arial MT"/>
                <a:cs typeface="Arial MT"/>
              </a:rPr>
              <a:t>will</a:t>
            </a:r>
            <a:r>
              <a:rPr dirty="0" sz="1200" spc="4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6B6B6B"/>
                </a:solidFill>
                <a:latin typeface="Arial MT"/>
                <a:cs typeface="Arial MT"/>
              </a:rPr>
              <a:t>be</a:t>
            </a:r>
            <a:r>
              <a:rPr dirty="0" sz="1200" spc="3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696969"/>
                </a:solidFill>
                <a:latin typeface="Arial MT"/>
                <a:cs typeface="Arial MT"/>
              </a:rPr>
              <a:t>significantly</a:t>
            </a:r>
            <a:r>
              <a:rPr dirty="0" sz="1200" spc="10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676767"/>
                </a:solidFill>
                <a:latin typeface="Arial MT"/>
                <a:cs typeface="Arial MT"/>
              </a:rPr>
              <a:t>affected</a:t>
            </a:r>
            <a:r>
              <a:rPr dirty="0" sz="1200" spc="9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6D6D6D"/>
                </a:solidFill>
                <a:latin typeface="Arial MT"/>
                <a:cs typeface="Arial MT"/>
              </a:rPr>
              <a:t>if</a:t>
            </a:r>
            <a:r>
              <a:rPr dirty="0" sz="1200" spc="25">
                <a:solidFill>
                  <a:srgbClr val="6D6D6D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696969"/>
                </a:solidFill>
                <a:latin typeface="Arial MT"/>
                <a:cs typeface="Arial MT"/>
              </a:rPr>
              <a:t>the</a:t>
            </a:r>
            <a:r>
              <a:rPr dirty="0" sz="1200" spc="4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200" spc="-20">
                <a:solidFill>
                  <a:srgbClr val="696969"/>
                </a:solidFill>
                <a:latin typeface="Arial MT"/>
                <a:cs typeface="Arial MT"/>
              </a:rPr>
              <a:t>fineness</a:t>
            </a:r>
            <a:r>
              <a:rPr dirty="0" sz="1200" spc="4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200" spc="-25">
                <a:solidFill>
                  <a:srgbClr val="6B6B6B"/>
                </a:solidFill>
                <a:latin typeface="Arial MT"/>
                <a:cs typeface="Arial MT"/>
              </a:rPr>
              <a:t>is </a:t>
            </a:r>
            <a:r>
              <a:rPr dirty="0" sz="1200">
                <a:solidFill>
                  <a:srgbClr val="676767"/>
                </a:solidFill>
                <a:latin typeface="Arial MT"/>
                <a:cs typeface="Arial MT"/>
              </a:rPr>
              <a:t>inadequate</a:t>
            </a:r>
            <a:r>
              <a:rPr dirty="0" sz="1200" spc="170">
                <a:solidFill>
                  <a:srgbClr val="676767"/>
                </a:solidFill>
                <a:latin typeface="Arial MT"/>
                <a:cs typeface="Arial MT"/>
              </a:rPr>
              <a:t>  </a:t>
            </a:r>
            <a:r>
              <a:rPr dirty="0" sz="1200">
                <a:solidFill>
                  <a:srgbClr val="696969"/>
                </a:solidFill>
                <a:latin typeface="Arial MT"/>
                <a:cs typeface="Arial MT"/>
              </a:rPr>
              <a:t>or</a:t>
            </a:r>
            <a:r>
              <a:rPr dirty="0" sz="1200" spc="140">
                <a:solidFill>
                  <a:srgbClr val="696969"/>
                </a:solidFill>
                <a:latin typeface="Arial MT"/>
                <a:cs typeface="Arial MT"/>
              </a:rPr>
              <a:t>  </a:t>
            </a:r>
            <a:r>
              <a:rPr dirty="0" sz="1200">
                <a:solidFill>
                  <a:srgbClr val="676767"/>
                </a:solidFill>
                <a:latin typeface="Arial MT"/>
                <a:cs typeface="Arial MT"/>
              </a:rPr>
              <a:t>excessively</a:t>
            </a:r>
            <a:r>
              <a:rPr dirty="0" sz="1200" spc="165">
                <a:solidFill>
                  <a:srgbClr val="676767"/>
                </a:solidFill>
                <a:latin typeface="Arial MT"/>
                <a:cs typeface="Arial MT"/>
              </a:rPr>
              <a:t>  </a:t>
            </a:r>
            <a:r>
              <a:rPr dirty="0" sz="1200">
                <a:solidFill>
                  <a:srgbClr val="696969"/>
                </a:solidFill>
                <a:latin typeface="Arial MT"/>
                <a:cs typeface="Arial MT"/>
              </a:rPr>
              <a:t>fine</a:t>
            </a:r>
            <a:r>
              <a:rPr dirty="0" sz="1200" spc="150">
                <a:solidFill>
                  <a:srgbClr val="696969"/>
                </a:solidFill>
                <a:latin typeface="Arial MT"/>
                <a:cs typeface="Arial MT"/>
              </a:rPr>
              <a:t>  </a:t>
            </a:r>
            <a:r>
              <a:rPr dirty="0" sz="1200">
                <a:solidFill>
                  <a:srgbClr val="676767"/>
                </a:solidFill>
                <a:latin typeface="Arial MT"/>
                <a:cs typeface="Arial MT"/>
              </a:rPr>
              <a:t>but</a:t>
            </a:r>
            <a:r>
              <a:rPr dirty="0" sz="1200" spc="150">
                <a:solidFill>
                  <a:srgbClr val="676767"/>
                </a:solidFill>
                <a:latin typeface="Arial MT"/>
                <a:cs typeface="Arial MT"/>
              </a:rPr>
              <a:t>  </a:t>
            </a:r>
            <a:r>
              <a:rPr dirty="0" sz="1200">
                <a:solidFill>
                  <a:srgbClr val="696969"/>
                </a:solidFill>
                <a:latin typeface="Arial MT"/>
                <a:cs typeface="Arial MT"/>
              </a:rPr>
              <a:t>has</a:t>
            </a:r>
            <a:r>
              <a:rPr dirty="0" sz="1200" spc="135">
                <a:solidFill>
                  <a:srgbClr val="696969"/>
                </a:solidFill>
                <a:latin typeface="Arial MT"/>
                <a:cs typeface="Arial MT"/>
              </a:rPr>
              <a:t>  </a:t>
            </a:r>
            <a:r>
              <a:rPr dirty="0" sz="1200" spc="-20">
                <a:solidFill>
                  <a:srgbClr val="696969"/>
                </a:solidFill>
                <a:latin typeface="Arial MT"/>
                <a:cs typeface="Arial MT"/>
              </a:rPr>
              <a:t>poor </a:t>
            </a:r>
            <a:r>
              <a:rPr dirty="0" sz="1200">
                <a:solidFill>
                  <a:srgbClr val="676767"/>
                </a:solidFill>
                <a:latin typeface="Arial MT"/>
                <a:cs typeface="Arial MT"/>
              </a:rPr>
              <a:t>penetration. </a:t>
            </a:r>
            <a:r>
              <a:rPr dirty="0" sz="1200" spc="-25">
                <a:solidFill>
                  <a:srgbClr val="696969"/>
                </a:solidFill>
                <a:latin typeface="Arial MT"/>
                <a:cs typeface="Arial MT"/>
              </a:rPr>
              <a:t>Therefore,</a:t>
            </a:r>
            <a:r>
              <a:rPr dirty="0" sz="1200" spc="-2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6B6B6B"/>
                </a:solidFill>
                <a:latin typeface="Arial MT"/>
                <a:cs typeface="Arial MT"/>
              </a:rPr>
              <a:t>the</a:t>
            </a:r>
            <a:r>
              <a:rPr dirty="0" sz="1200" spc="-6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696969"/>
                </a:solidFill>
                <a:latin typeface="Arial MT"/>
                <a:cs typeface="Arial MT"/>
              </a:rPr>
              <a:t>material</a:t>
            </a:r>
            <a:r>
              <a:rPr dirty="0" sz="1200" spc="2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6B6B6B"/>
                </a:solidFill>
                <a:latin typeface="Arial MT"/>
                <a:cs typeface="Arial MT"/>
              </a:rPr>
              <a:t>we</a:t>
            </a:r>
            <a:r>
              <a:rPr dirty="0" sz="1200" spc="-2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200" spc="-25">
                <a:solidFill>
                  <a:srgbClr val="696969"/>
                </a:solidFill>
                <a:latin typeface="Arial MT"/>
                <a:cs typeface="Arial MT"/>
              </a:rPr>
              <a:t>used</a:t>
            </a:r>
            <a:r>
              <a:rPr dirty="0" sz="1200" spc="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676767"/>
                </a:solidFill>
                <a:latin typeface="Arial MT"/>
                <a:cs typeface="Arial MT"/>
              </a:rPr>
              <a:t>is</a:t>
            </a:r>
            <a:r>
              <a:rPr dirty="0" sz="1200" spc="-2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696969"/>
                </a:solidFill>
                <a:latin typeface="Arial MT"/>
                <a:cs typeface="Arial MT"/>
              </a:rPr>
              <a:t>silk.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4876670" y="3062732"/>
            <a:ext cx="3456940" cy="74358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algn="just" marL="12700" marR="5080">
              <a:lnSpc>
                <a:spcPts val="1400"/>
              </a:lnSpc>
              <a:spcBef>
                <a:spcPts val="180"/>
              </a:spcBef>
            </a:pPr>
            <a:r>
              <a:rPr dirty="0" sz="1200" spc="-10">
                <a:solidFill>
                  <a:srgbClr val="676767"/>
                </a:solidFill>
                <a:latin typeface="Arial MT"/>
                <a:cs typeface="Arial MT"/>
              </a:rPr>
              <a:t>Sil</a:t>
            </a:r>
            <a:r>
              <a:rPr dirty="0" sz="1200" spc="-10">
                <a:solidFill>
                  <a:srgbClr val="696969"/>
                </a:solidFill>
                <a:latin typeface="Arial MT"/>
                <a:cs typeface="Arial MT"/>
              </a:rPr>
              <a:t>k</a:t>
            </a:r>
            <a:r>
              <a:rPr dirty="0" sz="1200" spc="-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200" spc="-20">
                <a:solidFill>
                  <a:srgbClr val="696969"/>
                </a:solidFill>
                <a:latin typeface="Arial MT"/>
                <a:cs typeface="Arial MT"/>
              </a:rPr>
              <a:t>mask</a:t>
            </a:r>
            <a:r>
              <a:rPr dirty="0" sz="1200" spc="1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696969"/>
                </a:solidFill>
                <a:latin typeface="Arial MT"/>
                <a:cs typeface="Arial MT"/>
              </a:rPr>
              <a:t>is </a:t>
            </a:r>
            <a:r>
              <a:rPr dirty="0" sz="1200">
                <a:solidFill>
                  <a:srgbClr val="676767"/>
                </a:solidFill>
                <a:latin typeface="Arial MT"/>
                <a:cs typeface="Arial MT"/>
              </a:rPr>
              <a:t>better</a:t>
            </a:r>
            <a:r>
              <a:rPr dirty="0" sz="1200" spc="4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676767"/>
                </a:solidFill>
                <a:latin typeface="Arial MT"/>
                <a:cs typeface="Arial MT"/>
              </a:rPr>
              <a:t>in</a:t>
            </a:r>
            <a:r>
              <a:rPr dirty="0" sz="1200" spc="-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696969"/>
                </a:solidFill>
                <a:latin typeface="Arial MT"/>
                <a:cs typeface="Arial MT"/>
              </a:rPr>
              <a:t>adhe</a:t>
            </a:r>
            <a:r>
              <a:rPr dirty="0" sz="1200">
                <a:solidFill>
                  <a:srgbClr val="6B6B6B"/>
                </a:solidFill>
                <a:latin typeface="Arial MT"/>
                <a:cs typeface="Arial MT"/>
              </a:rPr>
              <a:t>ring </a:t>
            </a:r>
            <a:r>
              <a:rPr dirty="0" sz="1200" spc="-10">
                <a:solidFill>
                  <a:srgbClr val="676767"/>
                </a:solidFill>
                <a:latin typeface="Arial MT"/>
                <a:cs typeface="Arial MT"/>
              </a:rPr>
              <a:t>closely</a:t>
            </a:r>
            <a:r>
              <a:rPr dirty="0" sz="1200" spc="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696969"/>
                </a:solidFill>
                <a:latin typeface="Arial MT"/>
                <a:cs typeface="Arial MT"/>
              </a:rPr>
              <a:t>on</a:t>
            </a:r>
            <a:r>
              <a:rPr dirty="0" sz="1200" spc="-5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676767"/>
                </a:solidFill>
                <a:latin typeface="Arial MT"/>
                <a:cs typeface="Arial MT"/>
              </a:rPr>
              <a:t>the</a:t>
            </a:r>
            <a:r>
              <a:rPr dirty="0" sz="1200" spc="1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696969"/>
                </a:solidFill>
                <a:latin typeface="Arial MT"/>
                <a:cs typeface="Arial MT"/>
              </a:rPr>
              <a:t>whole </a:t>
            </a:r>
            <a:r>
              <a:rPr dirty="0" sz="1200">
                <a:solidFill>
                  <a:srgbClr val="666666"/>
                </a:solidFill>
                <a:latin typeface="Arial MT"/>
                <a:cs typeface="Arial MT"/>
              </a:rPr>
              <a:t>face,</a:t>
            </a:r>
            <a:r>
              <a:rPr dirty="0" sz="1200" spc="75">
                <a:solidFill>
                  <a:srgbClr val="666666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696969"/>
                </a:solidFill>
                <a:latin typeface="Arial MT"/>
                <a:cs typeface="Arial MT"/>
              </a:rPr>
              <a:t>has</a:t>
            </a:r>
            <a:r>
              <a:rPr dirty="0" sz="1200" spc="9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696969"/>
                </a:solidFill>
                <a:latin typeface="Arial MT"/>
                <a:cs typeface="Arial MT"/>
              </a:rPr>
              <a:t>good</a:t>
            </a:r>
            <a:r>
              <a:rPr dirty="0" sz="1200" spc="9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646464"/>
                </a:solidFill>
                <a:latin typeface="Arial MT"/>
                <a:cs typeface="Arial MT"/>
              </a:rPr>
              <a:t>breathability,</a:t>
            </a:r>
            <a:r>
              <a:rPr dirty="0" sz="1200" spc="15">
                <a:solidFill>
                  <a:srgbClr val="646464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6B6B6B"/>
                </a:solidFill>
                <a:latin typeface="Arial MT"/>
                <a:cs typeface="Arial MT"/>
              </a:rPr>
              <a:t>is</a:t>
            </a:r>
            <a:r>
              <a:rPr dirty="0" sz="1200" spc="5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676767"/>
                </a:solidFill>
                <a:latin typeface="Arial MT"/>
                <a:cs typeface="Arial MT"/>
              </a:rPr>
              <a:t>suitable</a:t>
            </a:r>
            <a:r>
              <a:rPr dirty="0" sz="1200" spc="10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6B6B6B"/>
                </a:solidFill>
                <a:latin typeface="Arial MT"/>
                <a:cs typeface="Arial MT"/>
              </a:rPr>
              <a:t>for</a:t>
            </a:r>
            <a:r>
              <a:rPr dirty="0" sz="1200" spc="9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6B6B6B"/>
                </a:solidFill>
                <a:latin typeface="Arial MT"/>
                <a:cs typeface="Arial MT"/>
              </a:rPr>
              <a:t>all</a:t>
            </a:r>
            <a:r>
              <a:rPr dirty="0" sz="1200" spc="11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200" spc="-20">
                <a:solidFill>
                  <a:srgbClr val="676767"/>
                </a:solidFill>
                <a:latin typeface="Arial MT"/>
                <a:cs typeface="Arial MT"/>
              </a:rPr>
              <a:t>skin </a:t>
            </a:r>
            <a:r>
              <a:rPr dirty="0" sz="1200">
                <a:solidFill>
                  <a:srgbClr val="696969"/>
                </a:solidFill>
                <a:latin typeface="Arial MT"/>
                <a:cs typeface="Arial MT"/>
              </a:rPr>
              <a:t>types</a:t>
            </a:r>
            <a:r>
              <a:rPr dirty="0" sz="1200" spc="229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696969"/>
                </a:solidFill>
                <a:latin typeface="Arial MT"/>
                <a:cs typeface="Arial MT"/>
              </a:rPr>
              <a:t>and</a:t>
            </a:r>
            <a:r>
              <a:rPr dirty="0" sz="1200" spc="26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646464"/>
                </a:solidFill>
                <a:latin typeface="Arial MT"/>
                <a:cs typeface="Arial MT"/>
              </a:rPr>
              <a:t>strong</a:t>
            </a:r>
            <a:r>
              <a:rPr dirty="0" sz="1200" spc="235">
                <a:solidFill>
                  <a:srgbClr val="646464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6B6B6B"/>
                </a:solidFill>
                <a:latin typeface="Arial MT"/>
                <a:cs typeface="Arial MT"/>
              </a:rPr>
              <a:t>in</a:t>
            </a:r>
            <a:r>
              <a:rPr dirty="0" sz="1200" spc="204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696969"/>
                </a:solidFill>
                <a:latin typeface="Arial MT"/>
                <a:cs typeface="Arial MT"/>
              </a:rPr>
              <a:t>retaining</a:t>
            </a:r>
            <a:r>
              <a:rPr dirty="0" sz="1200" spc="28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696969"/>
                </a:solidFill>
                <a:latin typeface="Arial MT"/>
                <a:cs typeface="Arial MT"/>
              </a:rPr>
              <a:t>water,</a:t>
            </a:r>
            <a:r>
              <a:rPr dirty="0" sz="1200" spc="22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696969"/>
                </a:solidFill>
                <a:latin typeface="Arial MT"/>
                <a:cs typeface="Arial MT"/>
              </a:rPr>
              <a:t>which</a:t>
            </a:r>
            <a:r>
              <a:rPr dirty="0" sz="1200" spc="24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Arial MT"/>
                <a:cs typeface="Arial MT"/>
              </a:rPr>
              <a:t>holds </a:t>
            </a:r>
            <a:r>
              <a:rPr dirty="0" sz="1200" spc="-60">
                <a:solidFill>
                  <a:srgbClr val="696969"/>
                </a:solidFill>
                <a:latin typeface="Arial MT"/>
                <a:cs typeface="Arial MT"/>
              </a:rPr>
              <a:t>essence</a:t>
            </a:r>
            <a:r>
              <a:rPr dirty="0" sz="1200" spc="6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6B6B6B"/>
                </a:solidFill>
                <a:latin typeface="Arial MT"/>
                <a:cs typeface="Arial MT"/>
              </a:rPr>
              <a:t>well</a:t>
            </a:r>
            <a:r>
              <a:rPr dirty="0" sz="1200" spc="4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676767"/>
                </a:solidFill>
                <a:latin typeface="Arial MT"/>
                <a:cs typeface="Arial MT"/>
              </a:rPr>
              <a:t>for</a:t>
            </a:r>
            <a:r>
              <a:rPr dirty="0" sz="1200" spc="5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200" spc="-20">
                <a:solidFill>
                  <a:srgbClr val="696969"/>
                </a:solidFill>
                <a:latin typeface="Arial MT"/>
                <a:cs typeface="Arial MT"/>
              </a:rPr>
              <a:t>skin</a:t>
            </a:r>
            <a:r>
              <a:rPr dirty="0" sz="1200" spc="-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676767"/>
                </a:solidFill>
                <a:latin typeface="Arial MT"/>
                <a:cs typeface="Arial MT"/>
              </a:rPr>
              <a:t>to</a:t>
            </a:r>
            <a:r>
              <a:rPr dirty="0" sz="1200" spc="1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696969"/>
                </a:solidFill>
                <a:latin typeface="Arial MT"/>
                <a:cs typeface="Arial MT"/>
              </a:rPr>
              <a:t>be </a:t>
            </a:r>
            <a:r>
              <a:rPr dirty="0" sz="1200" spc="-10">
                <a:solidFill>
                  <a:srgbClr val="676767"/>
                </a:solidFill>
                <a:latin typeface="Arial MT"/>
                <a:cs typeface="Arial MT"/>
              </a:rPr>
              <a:t>replenished.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607310"/>
            <a:ext cx="1197866" cy="1330454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3858" y="1655062"/>
            <a:ext cx="438912" cy="54864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10515" y="1677922"/>
            <a:ext cx="1824231" cy="213512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20827" y="1307589"/>
            <a:ext cx="306324" cy="118872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55676" y="0"/>
            <a:ext cx="877825" cy="521203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85927" y="4133091"/>
            <a:ext cx="1275590" cy="804673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2382279" y="1220975"/>
            <a:ext cx="903605" cy="320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220"/>
              </a:lnSpc>
              <a:spcBef>
                <a:spcPts val="100"/>
              </a:spcBef>
            </a:pPr>
            <a:r>
              <a:rPr dirty="0" sz="1050" spc="-50">
                <a:solidFill>
                  <a:srgbClr val="6B6B6B"/>
                </a:solidFill>
                <a:latin typeface="Arial MT"/>
                <a:cs typeface="Arial MT"/>
              </a:rPr>
              <a:t>BACK</a:t>
            </a:r>
            <a:r>
              <a:rPr dirty="0" sz="1050" spc="-1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050" spc="-25">
                <a:solidFill>
                  <a:srgbClr val="676767"/>
                </a:solidFill>
                <a:latin typeface="Arial MT"/>
                <a:cs typeface="Arial MT"/>
              </a:rPr>
              <a:t>SLK</a:t>
            </a:r>
            <a:endParaRPr sz="1050">
              <a:latin typeface="Arial MT"/>
              <a:cs typeface="Arial MT"/>
            </a:endParaRPr>
          </a:p>
          <a:p>
            <a:pPr marL="12700">
              <a:lnSpc>
                <a:spcPts val="1100"/>
              </a:lnSpc>
            </a:pPr>
            <a:r>
              <a:rPr dirty="0" sz="950" spc="-85">
                <a:solidFill>
                  <a:srgbClr val="696969"/>
                </a:solidFill>
                <a:latin typeface="Arial MT"/>
                <a:cs typeface="Arial MT"/>
              </a:rPr>
              <a:t>FROM</a:t>
            </a:r>
            <a:r>
              <a:rPr dirty="0" sz="950" spc="-3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-85">
                <a:solidFill>
                  <a:srgbClr val="696969"/>
                </a:solidFill>
                <a:latin typeface="Arial MT"/>
                <a:cs typeface="Arial MT"/>
              </a:rPr>
              <a:t>GERMANY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43231" rIns="0" bIns="0" rtlCol="0" vert="horz">
            <a:spAutoFit/>
          </a:bodyPr>
          <a:lstStyle/>
          <a:p>
            <a:pPr marL="3639185">
              <a:lnSpc>
                <a:spcPct val="100000"/>
              </a:lnSpc>
              <a:spcBef>
                <a:spcPts val="100"/>
              </a:spcBef>
            </a:pPr>
            <a:r>
              <a:rPr dirty="0" spc="70"/>
              <a:t>What</a:t>
            </a:r>
            <a:r>
              <a:rPr dirty="0" spc="30"/>
              <a:t> </a:t>
            </a:r>
            <a:r>
              <a:rPr dirty="0" spc="50">
                <a:solidFill>
                  <a:srgbClr val="6B6B6B"/>
                </a:solidFill>
              </a:rPr>
              <a:t>is</a:t>
            </a:r>
            <a:r>
              <a:rPr dirty="0" spc="60">
                <a:solidFill>
                  <a:srgbClr val="6B6B6B"/>
                </a:solidFill>
              </a:rPr>
              <a:t> </a:t>
            </a:r>
            <a:r>
              <a:rPr dirty="0" spc="70">
                <a:solidFill>
                  <a:srgbClr val="696969"/>
                </a:solidFill>
              </a:rPr>
              <a:t>on</a:t>
            </a:r>
            <a:r>
              <a:rPr dirty="0" spc="20">
                <a:solidFill>
                  <a:srgbClr val="696969"/>
                </a:solidFill>
              </a:rPr>
              <a:t> </a:t>
            </a:r>
            <a:r>
              <a:rPr dirty="0" spc="95">
                <a:solidFill>
                  <a:srgbClr val="666666"/>
                </a:solidFill>
              </a:rPr>
              <a:t>activated</a:t>
            </a:r>
            <a:r>
              <a:rPr dirty="0" spc="45">
                <a:solidFill>
                  <a:srgbClr val="666666"/>
                </a:solidFill>
              </a:rPr>
              <a:t> </a:t>
            </a:r>
            <a:r>
              <a:rPr dirty="0" spc="85"/>
              <a:t>carbon</a:t>
            </a:r>
            <a:r>
              <a:rPr dirty="0" spc="55"/>
              <a:t> </a:t>
            </a:r>
            <a:r>
              <a:rPr dirty="0" spc="75"/>
              <a:t>mask</a:t>
            </a:r>
            <a:r>
              <a:rPr dirty="0" spc="25"/>
              <a:t> </a:t>
            </a:r>
            <a:r>
              <a:rPr dirty="0" spc="-10"/>
              <a:t>sheet?</a:t>
            </a:r>
          </a:p>
        </p:txBody>
      </p:sp>
      <p:sp>
        <p:nvSpPr>
          <p:cNvPr id="10" name="object 10" descr=""/>
          <p:cNvSpPr txBox="1"/>
          <p:nvPr/>
        </p:nvSpPr>
        <p:spPr>
          <a:xfrm>
            <a:off x="3978027" y="995411"/>
            <a:ext cx="4213225" cy="5803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 indent="1905">
              <a:lnSpc>
                <a:spcPct val="113599"/>
              </a:lnSpc>
              <a:spcBef>
                <a:spcPts val="95"/>
              </a:spcBef>
            </a:pPr>
            <a:r>
              <a:rPr dirty="0" sz="1100">
                <a:solidFill>
                  <a:srgbClr val="696969"/>
                </a:solidFill>
                <a:latin typeface="Arial MT"/>
                <a:cs typeface="Arial MT"/>
              </a:rPr>
              <a:t>The</a:t>
            </a:r>
            <a:r>
              <a:rPr dirty="0" sz="1100" spc="49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696969"/>
                </a:solidFill>
                <a:latin typeface="Arial MT"/>
                <a:cs typeface="Arial MT"/>
              </a:rPr>
              <a:t>activated</a:t>
            </a:r>
            <a:r>
              <a:rPr dirty="0" sz="1100" spc="484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6B6B6B"/>
                </a:solidFill>
                <a:latin typeface="Arial MT"/>
                <a:cs typeface="Arial MT"/>
              </a:rPr>
              <a:t>carbon</a:t>
            </a:r>
            <a:r>
              <a:rPr dirty="0" sz="1100" spc="105">
                <a:solidFill>
                  <a:srgbClr val="6B6B6B"/>
                </a:solidFill>
                <a:latin typeface="Arial MT"/>
                <a:cs typeface="Arial MT"/>
              </a:rPr>
              <a:t>  </a:t>
            </a:r>
            <a:r>
              <a:rPr dirty="0" sz="1100">
                <a:solidFill>
                  <a:srgbClr val="696969"/>
                </a:solidFill>
                <a:latin typeface="Arial MT"/>
                <a:cs typeface="Arial MT"/>
              </a:rPr>
              <a:t>masl‹</a:t>
            </a:r>
            <a:r>
              <a:rPr dirty="0" sz="1100" spc="484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6B6B6B"/>
                </a:solidFill>
                <a:latin typeface="Arial MT"/>
                <a:cs typeface="Arial MT"/>
              </a:rPr>
              <a:t>sheet</a:t>
            </a:r>
            <a:r>
              <a:rPr dirty="0" sz="1100" spc="110">
                <a:solidFill>
                  <a:srgbClr val="6B6B6B"/>
                </a:solidFill>
                <a:latin typeface="Arial MT"/>
                <a:cs typeface="Arial MT"/>
              </a:rPr>
              <a:t>  </a:t>
            </a:r>
            <a:r>
              <a:rPr dirty="0" sz="1100">
                <a:solidFill>
                  <a:srgbClr val="6B6B6B"/>
                </a:solidFill>
                <a:latin typeface="Arial MT"/>
                <a:cs typeface="Arial MT"/>
              </a:rPr>
              <a:t>contains</a:t>
            </a:r>
            <a:r>
              <a:rPr dirty="0" sz="1100" spc="45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6B6B6B"/>
                </a:solidFill>
                <a:latin typeface="Arial MT"/>
                <a:cs typeface="Arial MT"/>
              </a:rPr>
              <a:t>12.5%</a:t>
            </a:r>
            <a:r>
              <a:rPr dirty="0" sz="1100" spc="47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100" spc="-10">
                <a:solidFill>
                  <a:srgbClr val="676767"/>
                </a:solidFill>
                <a:latin typeface="Arial MT"/>
                <a:cs typeface="Arial MT"/>
              </a:rPr>
              <a:t>activated </a:t>
            </a:r>
            <a:r>
              <a:rPr dirty="0" sz="1050" spc="45">
                <a:solidFill>
                  <a:srgbClr val="696969"/>
                </a:solidFill>
                <a:latin typeface="Arial MT"/>
                <a:cs typeface="Arial MT"/>
              </a:rPr>
              <a:t>carbon.</a:t>
            </a:r>
            <a:r>
              <a:rPr dirty="0" sz="1050" spc="44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696969"/>
                </a:solidFill>
                <a:latin typeface="Arial MT"/>
                <a:cs typeface="Arial MT"/>
              </a:rPr>
              <a:t>This</a:t>
            </a:r>
            <a:r>
              <a:rPr dirty="0" sz="1050" spc="39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 spc="-25">
                <a:solidFill>
                  <a:srgbClr val="696969"/>
                </a:solidFill>
                <a:latin typeface="Arial MT"/>
                <a:cs typeface="Arial MT"/>
              </a:rPr>
              <a:t>ultra—</a:t>
            </a:r>
            <a:r>
              <a:rPr dirty="0" sz="1050">
                <a:solidFill>
                  <a:srgbClr val="696969"/>
                </a:solidFill>
                <a:latin typeface="Arial MT"/>
                <a:cs typeface="Arial MT"/>
              </a:rPr>
              <a:t>clean</a:t>
            </a:r>
            <a:r>
              <a:rPr dirty="0" sz="1050" spc="49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 spc="-20">
                <a:solidFill>
                  <a:srgbClr val="666666"/>
                </a:solidFill>
                <a:latin typeface="Arial MT"/>
                <a:cs typeface="Arial MT"/>
              </a:rPr>
              <a:t>plant—</a:t>
            </a:r>
            <a:r>
              <a:rPr dirty="0" sz="1050">
                <a:solidFill>
                  <a:srgbClr val="666666"/>
                </a:solidFill>
                <a:latin typeface="Arial MT"/>
                <a:cs typeface="Arial MT"/>
              </a:rPr>
              <a:t>based</a:t>
            </a:r>
            <a:r>
              <a:rPr dirty="0" sz="1050" spc="110">
                <a:solidFill>
                  <a:srgbClr val="666666"/>
                </a:solidFill>
                <a:latin typeface="Arial MT"/>
                <a:cs typeface="Arial MT"/>
              </a:rPr>
              <a:t>  </a:t>
            </a:r>
            <a:r>
              <a:rPr dirty="0" sz="1050">
                <a:solidFill>
                  <a:srgbClr val="696969"/>
                </a:solidFill>
                <a:latin typeface="Arial MT"/>
                <a:cs typeface="Arial MT"/>
              </a:rPr>
              <a:t>nano</a:t>
            </a:r>
            <a:r>
              <a:rPr dirty="0" sz="1050" spc="42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 spc="65">
                <a:solidFill>
                  <a:srgbClr val="696969"/>
                </a:solidFill>
                <a:latin typeface="Arial MT"/>
                <a:cs typeface="Arial MT"/>
              </a:rPr>
              <a:t>activated</a:t>
            </a:r>
            <a:r>
              <a:rPr dirty="0" sz="1050" spc="44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 spc="40">
                <a:solidFill>
                  <a:srgbClr val="666666"/>
                </a:solidFill>
                <a:latin typeface="Arial MT"/>
                <a:cs typeface="Arial MT"/>
              </a:rPr>
              <a:t>carbon </a:t>
            </a:r>
            <a:r>
              <a:rPr dirty="0" sz="1050" spc="20">
                <a:solidFill>
                  <a:srgbClr val="6B6B6B"/>
                </a:solidFill>
                <a:latin typeface="Arial MT"/>
                <a:cs typeface="Arial MT"/>
              </a:rPr>
              <a:t>masl‹</a:t>
            </a:r>
            <a:r>
              <a:rPr dirty="0" sz="1050" spc="114">
                <a:solidFill>
                  <a:srgbClr val="6B6B6B"/>
                </a:solidFill>
                <a:latin typeface="Arial MT"/>
                <a:cs typeface="Arial MT"/>
              </a:rPr>
              <a:t>  </a:t>
            </a:r>
            <a:r>
              <a:rPr dirty="0" sz="1050" spc="20">
                <a:solidFill>
                  <a:srgbClr val="676767"/>
                </a:solidFill>
                <a:latin typeface="Arial MT"/>
                <a:cs typeface="Arial MT"/>
              </a:rPr>
              <a:t>uses</a:t>
            </a:r>
            <a:r>
              <a:rPr dirty="0" sz="1050" spc="110">
                <a:solidFill>
                  <a:srgbClr val="676767"/>
                </a:solidFill>
                <a:latin typeface="Arial MT"/>
                <a:cs typeface="Arial MT"/>
              </a:rPr>
              <a:t>  </a:t>
            </a:r>
            <a:r>
              <a:rPr dirty="0" sz="1050" spc="20">
                <a:solidFill>
                  <a:srgbClr val="676767"/>
                </a:solidFill>
                <a:latin typeface="Arial MT"/>
                <a:cs typeface="Arial MT"/>
              </a:rPr>
              <a:t>special</a:t>
            </a:r>
            <a:r>
              <a:rPr dirty="0" sz="1050" spc="135">
                <a:solidFill>
                  <a:srgbClr val="676767"/>
                </a:solidFill>
                <a:latin typeface="Arial MT"/>
                <a:cs typeface="Arial MT"/>
              </a:rPr>
              <a:t>  </a:t>
            </a:r>
            <a:r>
              <a:rPr dirty="0" sz="1050" spc="20">
                <a:solidFill>
                  <a:srgbClr val="6B6B6B"/>
                </a:solidFill>
                <a:latin typeface="Arial MT"/>
                <a:cs typeface="Arial MT"/>
              </a:rPr>
              <a:t>plants</a:t>
            </a:r>
            <a:r>
              <a:rPr dirty="0" sz="1050" spc="125">
                <a:solidFill>
                  <a:srgbClr val="6B6B6B"/>
                </a:solidFill>
                <a:latin typeface="Arial MT"/>
                <a:cs typeface="Arial MT"/>
              </a:rPr>
              <a:t>  </a:t>
            </a:r>
            <a:r>
              <a:rPr dirty="0" sz="1050" spc="20">
                <a:solidFill>
                  <a:srgbClr val="676767"/>
                </a:solidFill>
                <a:latin typeface="Arial MT"/>
                <a:cs typeface="Arial MT"/>
              </a:rPr>
              <a:t>as</a:t>
            </a:r>
            <a:r>
              <a:rPr dirty="0" sz="1050" spc="49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050" spc="20">
                <a:solidFill>
                  <a:srgbClr val="6B6B6B"/>
                </a:solidFill>
                <a:latin typeface="Arial MT"/>
                <a:cs typeface="Arial MT"/>
              </a:rPr>
              <a:t>raw</a:t>
            </a:r>
            <a:r>
              <a:rPr dirty="0" sz="1050" spc="165">
                <a:solidFill>
                  <a:srgbClr val="6B6B6B"/>
                </a:solidFill>
                <a:latin typeface="Arial MT"/>
                <a:cs typeface="Arial MT"/>
              </a:rPr>
              <a:t>  </a:t>
            </a:r>
            <a:r>
              <a:rPr dirty="0" sz="1050" spc="20">
                <a:solidFill>
                  <a:srgbClr val="696969"/>
                </a:solidFill>
                <a:latin typeface="Arial MT"/>
                <a:cs typeface="Arial MT"/>
              </a:rPr>
              <a:t>mater</a:t>
            </a:r>
            <a:r>
              <a:rPr dirty="0" sz="1050" spc="-15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 spc="20">
                <a:solidFill>
                  <a:srgbClr val="676767"/>
                </a:solidFill>
                <a:latin typeface="Arial MT"/>
                <a:cs typeface="Arial MT"/>
              </a:rPr>
              <a:t>ials</a:t>
            </a:r>
            <a:r>
              <a:rPr dirty="0" sz="1050" spc="484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050" spc="20">
                <a:solidFill>
                  <a:srgbClr val="696969"/>
                </a:solidFill>
                <a:latin typeface="Arial MT"/>
                <a:cs typeface="Arial MT"/>
              </a:rPr>
              <a:t>and</a:t>
            </a:r>
            <a:r>
              <a:rPr dirty="0" sz="1050" spc="160">
                <a:solidFill>
                  <a:srgbClr val="696969"/>
                </a:solidFill>
                <a:latin typeface="Arial MT"/>
                <a:cs typeface="Arial MT"/>
              </a:rPr>
              <a:t>  </a:t>
            </a:r>
            <a:r>
              <a:rPr dirty="0" sz="1050" spc="-10">
                <a:solidFill>
                  <a:srgbClr val="676767"/>
                </a:solidFill>
                <a:latin typeface="Arial MT"/>
                <a:cs typeface="Arial MT"/>
              </a:rPr>
              <a:t>undergoes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977778" y="1550160"/>
            <a:ext cx="4216400" cy="24041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just" marL="12700" marR="5080" indent="635">
              <a:lnSpc>
                <a:spcPct val="112200"/>
              </a:lnSpc>
              <a:spcBef>
                <a:spcPts val="125"/>
              </a:spcBef>
            </a:pPr>
            <a:r>
              <a:rPr dirty="0" sz="1050">
                <a:solidFill>
                  <a:srgbClr val="6B6B6B"/>
                </a:solidFill>
                <a:latin typeface="Arial MT"/>
                <a:cs typeface="Arial MT"/>
              </a:rPr>
              <a:t>multiple</a:t>
            </a:r>
            <a:r>
              <a:rPr dirty="0" sz="1050" spc="445">
                <a:solidFill>
                  <a:srgbClr val="6B6B6B"/>
                </a:solidFill>
                <a:latin typeface="Arial MT"/>
                <a:cs typeface="Arial MT"/>
              </a:rPr>
              <a:t>  </a:t>
            </a:r>
            <a:r>
              <a:rPr dirty="0" sz="1050">
                <a:solidFill>
                  <a:srgbClr val="696969"/>
                </a:solidFill>
                <a:latin typeface="Arial MT"/>
                <a:cs typeface="Arial MT"/>
              </a:rPr>
              <a:t>processes</a:t>
            </a:r>
            <a:r>
              <a:rPr dirty="0" sz="1050" spc="484">
                <a:solidFill>
                  <a:srgbClr val="696969"/>
                </a:solidFill>
                <a:latin typeface="Arial MT"/>
                <a:cs typeface="Arial MT"/>
              </a:rPr>
              <a:t>  </a:t>
            </a:r>
            <a:r>
              <a:rPr dirty="0" sz="1050">
                <a:solidFill>
                  <a:srgbClr val="696969"/>
                </a:solidFill>
                <a:latin typeface="Arial MT"/>
                <a:cs typeface="Arial MT"/>
              </a:rPr>
              <a:t>including</a:t>
            </a:r>
            <a:r>
              <a:rPr dirty="0" sz="1050" spc="450">
                <a:solidFill>
                  <a:srgbClr val="696969"/>
                </a:solidFill>
                <a:latin typeface="Arial MT"/>
                <a:cs typeface="Arial MT"/>
              </a:rPr>
              <a:t>  </a:t>
            </a:r>
            <a:r>
              <a:rPr dirty="0" sz="1050">
                <a:solidFill>
                  <a:srgbClr val="696969"/>
                </a:solidFill>
                <a:latin typeface="Arial MT"/>
                <a:cs typeface="Arial MT"/>
              </a:rPr>
              <a:t>high—temperature</a:t>
            </a:r>
            <a:r>
              <a:rPr dirty="0" sz="1050" spc="430">
                <a:solidFill>
                  <a:srgbClr val="696969"/>
                </a:solidFill>
                <a:latin typeface="Arial MT"/>
                <a:cs typeface="Arial MT"/>
              </a:rPr>
              <a:t>  </a:t>
            </a:r>
            <a:r>
              <a:rPr dirty="0" sz="1050" spc="40">
                <a:solidFill>
                  <a:srgbClr val="696969"/>
                </a:solidFill>
                <a:latin typeface="Arial MT"/>
                <a:cs typeface="Arial MT"/>
              </a:rPr>
              <a:t>activation, </a:t>
            </a:r>
            <a:r>
              <a:rPr dirty="0" sz="1050" spc="55">
                <a:solidFill>
                  <a:srgbClr val="676767"/>
                </a:solidFill>
                <a:latin typeface="Arial MT"/>
                <a:cs typeface="Arial MT"/>
              </a:rPr>
              <a:t>carbonization,</a:t>
            </a:r>
            <a:r>
              <a:rPr dirty="0" sz="1050" spc="15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050" spc="70">
                <a:solidFill>
                  <a:srgbClr val="696969"/>
                </a:solidFill>
                <a:latin typeface="Arial MT"/>
                <a:cs typeface="Arial MT"/>
              </a:rPr>
              <a:t>and</a:t>
            </a:r>
            <a:r>
              <a:rPr dirty="0" sz="1050" spc="23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676767"/>
                </a:solidFill>
                <a:latin typeface="Arial MT"/>
                <a:cs typeface="Arial MT"/>
              </a:rPr>
              <a:t>nano—treatment</a:t>
            </a:r>
            <a:r>
              <a:rPr dirty="0" sz="1050" spc="27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6B6B6B"/>
                </a:solidFill>
                <a:latin typeface="Arial MT"/>
                <a:cs typeface="Arial MT"/>
              </a:rPr>
              <a:t>to</a:t>
            </a:r>
            <a:r>
              <a:rPr dirty="0" sz="1050" spc="42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050" spc="50">
                <a:solidFill>
                  <a:srgbClr val="676767"/>
                </a:solidFill>
                <a:latin typeface="Arial MT"/>
                <a:cs typeface="Arial MT"/>
              </a:rPr>
              <a:t>produce</a:t>
            </a:r>
            <a:r>
              <a:rPr dirty="0" sz="1050" spc="32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050" spc="55">
                <a:solidFill>
                  <a:srgbClr val="6E6E6E"/>
                </a:solidFill>
                <a:latin typeface="Arial MT"/>
                <a:cs typeface="Arial MT"/>
              </a:rPr>
              <a:t>a</a:t>
            </a:r>
            <a:r>
              <a:rPr dirty="0" sz="1050" spc="295">
                <a:solidFill>
                  <a:srgbClr val="6E6E6E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6B6B6B"/>
                </a:solidFill>
                <a:latin typeface="Arial MT"/>
                <a:cs typeface="Arial MT"/>
              </a:rPr>
              <a:t>new</a:t>
            </a:r>
            <a:r>
              <a:rPr dirty="0" sz="1050" spc="29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050" spc="50">
                <a:solidFill>
                  <a:srgbClr val="6B6B6B"/>
                </a:solidFill>
                <a:latin typeface="Arial MT"/>
                <a:cs typeface="Arial MT"/>
              </a:rPr>
              <a:t>type</a:t>
            </a:r>
            <a:r>
              <a:rPr dirty="0" sz="1050" spc="28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050" spc="-25">
                <a:solidFill>
                  <a:srgbClr val="6B6B6B"/>
                </a:solidFill>
                <a:latin typeface="Arial MT"/>
                <a:cs typeface="Arial MT"/>
              </a:rPr>
              <a:t>of </a:t>
            </a:r>
            <a:r>
              <a:rPr dirty="0" sz="1050" spc="50">
                <a:solidFill>
                  <a:srgbClr val="696969"/>
                </a:solidFill>
                <a:latin typeface="Arial MT"/>
                <a:cs typeface="Arial MT"/>
              </a:rPr>
              <a:t>active</a:t>
            </a:r>
            <a:r>
              <a:rPr dirty="0" sz="1050" spc="105">
                <a:solidFill>
                  <a:srgbClr val="696969"/>
                </a:solidFill>
                <a:latin typeface="Arial MT"/>
                <a:cs typeface="Arial MT"/>
              </a:rPr>
              <a:t>  </a:t>
            </a:r>
            <a:r>
              <a:rPr dirty="0" sz="1050" spc="45">
                <a:solidFill>
                  <a:srgbClr val="676767"/>
                </a:solidFill>
                <a:latin typeface="Arial MT"/>
                <a:cs typeface="Arial MT"/>
              </a:rPr>
              <a:t>carbon.</a:t>
            </a:r>
            <a:r>
              <a:rPr dirty="0" sz="1050" spc="155">
                <a:solidFill>
                  <a:srgbClr val="676767"/>
                </a:solidFill>
                <a:latin typeface="Arial MT"/>
                <a:cs typeface="Arial MT"/>
              </a:rPr>
              <a:t>  </a:t>
            </a:r>
            <a:r>
              <a:rPr dirty="0" sz="1050">
                <a:solidFill>
                  <a:srgbClr val="696969"/>
                </a:solidFill>
                <a:latin typeface="Arial MT"/>
                <a:cs typeface="Arial MT"/>
              </a:rPr>
              <a:t>The</a:t>
            </a:r>
            <a:r>
              <a:rPr dirty="0" sz="1050" spc="110">
                <a:solidFill>
                  <a:srgbClr val="696969"/>
                </a:solidFill>
                <a:latin typeface="Arial MT"/>
                <a:cs typeface="Arial MT"/>
              </a:rPr>
              <a:t>  </a:t>
            </a:r>
            <a:r>
              <a:rPr dirty="0" sz="1050" spc="-20">
                <a:solidFill>
                  <a:srgbClr val="666666"/>
                </a:solidFill>
                <a:latin typeface="Arial MT"/>
                <a:cs typeface="Arial MT"/>
              </a:rPr>
              <a:t>ultra—</a:t>
            </a:r>
            <a:r>
              <a:rPr dirty="0" sz="1050">
                <a:solidFill>
                  <a:srgbClr val="666666"/>
                </a:solidFill>
                <a:latin typeface="Arial MT"/>
                <a:cs typeface="Arial MT"/>
              </a:rPr>
              <a:t>clean</a:t>
            </a:r>
            <a:r>
              <a:rPr dirty="0" sz="1050" spc="135">
                <a:solidFill>
                  <a:srgbClr val="666666"/>
                </a:solidFill>
                <a:latin typeface="Arial MT"/>
                <a:cs typeface="Arial MT"/>
              </a:rPr>
              <a:t>  </a:t>
            </a:r>
            <a:r>
              <a:rPr dirty="0" sz="1050" spc="-10">
                <a:solidFill>
                  <a:srgbClr val="676767"/>
                </a:solidFill>
                <a:latin typeface="Arial MT"/>
                <a:cs typeface="Arial MT"/>
              </a:rPr>
              <a:t>plant—</a:t>
            </a:r>
            <a:r>
              <a:rPr dirty="0" sz="1050">
                <a:solidFill>
                  <a:srgbClr val="676767"/>
                </a:solidFill>
                <a:latin typeface="Arial MT"/>
                <a:cs typeface="Arial MT"/>
              </a:rPr>
              <a:t>based</a:t>
            </a:r>
            <a:r>
              <a:rPr dirty="0" sz="1050" spc="135">
                <a:solidFill>
                  <a:srgbClr val="676767"/>
                </a:solidFill>
                <a:latin typeface="Arial MT"/>
                <a:cs typeface="Arial MT"/>
              </a:rPr>
              <a:t>  </a:t>
            </a:r>
            <a:r>
              <a:rPr dirty="0" sz="1050">
                <a:solidFill>
                  <a:srgbClr val="6B6B6B"/>
                </a:solidFill>
                <a:latin typeface="Arial MT"/>
                <a:cs typeface="Arial MT"/>
              </a:rPr>
              <a:t>nano</a:t>
            </a:r>
            <a:r>
              <a:rPr dirty="0" sz="1050" spc="125">
                <a:solidFill>
                  <a:srgbClr val="6B6B6B"/>
                </a:solidFill>
                <a:latin typeface="Arial MT"/>
                <a:cs typeface="Arial MT"/>
              </a:rPr>
              <a:t>  </a:t>
            </a:r>
            <a:r>
              <a:rPr dirty="0" sz="1050" spc="55">
                <a:solidFill>
                  <a:srgbClr val="696969"/>
                </a:solidFill>
                <a:latin typeface="Arial MT"/>
                <a:cs typeface="Arial MT"/>
              </a:rPr>
              <a:t>activated </a:t>
            </a:r>
            <a:r>
              <a:rPr dirty="0" sz="1100">
                <a:solidFill>
                  <a:srgbClr val="696969"/>
                </a:solidFill>
                <a:latin typeface="Arial MT"/>
                <a:cs typeface="Arial MT"/>
              </a:rPr>
              <a:t>carbon</a:t>
            </a:r>
            <a:r>
              <a:rPr dirty="0" sz="1100" spc="24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666666"/>
                </a:solidFill>
                <a:latin typeface="Arial MT"/>
                <a:cs typeface="Arial MT"/>
              </a:rPr>
              <a:t>mask</a:t>
            </a:r>
            <a:r>
              <a:rPr dirty="0" sz="1100" spc="320">
                <a:solidFill>
                  <a:srgbClr val="666666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696969"/>
                </a:solidFill>
                <a:latin typeface="Arial MT"/>
                <a:cs typeface="Arial MT"/>
              </a:rPr>
              <a:t>is</a:t>
            </a:r>
            <a:r>
              <a:rPr dirty="0" sz="1100" spc="22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696969"/>
                </a:solidFill>
                <a:latin typeface="Arial MT"/>
                <a:cs typeface="Arial MT"/>
              </a:rPr>
              <a:t>black</a:t>
            </a:r>
            <a:r>
              <a:rPr dirty="0" sz="1100" spc="33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696969"/>
                </a:solidFill>
                <a:latin typeface="Arial MT"/>
                <a:cs typeface="Arial MT"/>
              </a:rPr>
              <a:t>in</a:t>
            </a:r>
            <a:r>
              <a:rPr dirty="0" sz="1100" spc="24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6B6B6B"/>
                </a:solidFill>
                <a:latin typeface="Arial MT"/>
                <a:cs typeface="Arial MT"/>
              </a:rPr>
              <a:t>appearance</a:t>
            </a:r>
            <a:r>
              <a:rPr dirty="0" sz="1100" spc="37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6B6B6B"/>
                </a:solidFill>
                <a:latin typeface="Arial MT"/>
                <a:cs typeface="Arial MT"/>
              </a:rPr>
              <a:t>and</a:t>
            </a:r>
            <a:r>
              <a:rPr dirty="0" sz="1100" spc="25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646464"/>
                </a:solidFill>
                <a:latin typeface="Arial MT"/>
                <a:cs typeface="Arial MT"/>
              </a:rPr>
              <a:t>its</a:t>
            </a:r>
            <a:r>
              <a:rPr dirty="0" sz="1100" spc="210">
                <a:solidFill>
                  <a:srgbClr val="646464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676767"/>
                </a:solidFill>
                <a:latin typeface="Arial MT"/>
                <a:cs typeface="Arial MT"/>
              </a:rPr>
              <a:t>raw</a:t>
            </a:r>
            <a:r>
              <a:rPr dirty="0" sz="1100" spc="26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696969"/>
                </a:solidFill>
                <a:latin typeface="Arial MT"/>
                <a:cs typeface="Arial MT"/>
              </a:rPr>
              <a:t>materials</a:t>
            </a:r>
            <a:r>
              <a:rPr dirty="0" sz="1100" spc="254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100" spc="-25">
                <a:solidFill>
                  <a:srgbClr val="676767"/>
                </a:solidFill>
                <a:latin typeface="Arial MT"/>
                <a:cs typeface="Arial MT"/>
              </a:rPr>
              <a:t>are </a:t>
            </a:r>
            <a:r>
              <a:rPr dirty="0" sz="1100" spc="-85">
                <a:solidFill>
                  <a:srgbClr val="676767"/>
                </a:solidFill>
                <a:latin typeface="Arial MT"/>
                <a:cs typeface="Arial MT"/>
              </a:rPr>
              <a:t>nano—</a:t>
            </a:r>
            <a:r>
              <a:rPr dirty="0" sz="1100" spc="-20">
                <a:solidFill>
                  <a:srgbClr val="676767"/>
                </a:solidFill>
                <a:latin typeface="Arial MT"/>
                <a:cs typeface="Arial MT"/>
              </a:rPr>
              <a:t>sized</a:t>
            </a:r>
            <a:r>
              <a:rPr dirty="0" sz="1100" spc="26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100" spc="-20">
                <a:solidFill>
                  <a:srgbClr val="646464"/>
                </a:solidFill>
                <a:latin typeface="Arial MT"/>
                <a:cs typeface="Arial MT"/>
              </a:rPr>
              <a:t>micro—</a:t>
            </a:r>
            <a:r>
              <a:rPr dirty="0" sz="1100" spc="-10">
                <a:solidFill>
                  <a:srgbClr val="646464"/>
                </a:solidFill>
                <a:latin typeface="Arial MT"/>
                <a:cs typeface="Arial MT"/>
              </a:rPr>
              <a:t>particles</a:t>
            </a:r>
            <a:r>
              <a:rPr dirty="0" sz="1100" spc="70">
                <a:solidFill>
                  <a:srgbClr val="646464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6B6B6B"/>
                </a:solidFill>
                <a:latin typeface="Arial MT"/>
                <a:cs typeface="Arial MT"/>
              </a:rPr>
              <a:t>with</a:t>
            </a:r>
            <a:r>
              <a:rPr dirty="0" sz="1100" spc="15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696969"/>
                </a:solidFill>
                <a:latin typeface="Arial MT"/>
                <a:cs typeface="Arial MT"/>
              </a:rPr>
              <a:t>large</a:t>
            </a:r>
            <a:r>
              <a:rPr dirty="0" sz="1100" spc="13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6B6B6B"/>
                </a:solidFill>
                <a:latin typeface="Arial MT"/>
                <a:cs typeface="Arial MT"/>
              </a:rPr>
              <a:t>specific</a:t>
            </a:r>
            <a:r>
              <a:rPr dirty="0" sz="1100" spc="25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676767"/>
                </a:solidFill>
                <a:latin typeface="Arial MT"/>
                <a:cs typeface="Arial MT"/>
              </a:rPr>
              <a:t>surface</a:t>
            </a:r>
            <a:r>
              <a:rPr dirty="0" sz="1100" spc="18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696969"/>
                </a:solidFill>
                <a:latin typeface="Arial MT"/>
                <a:cs typeface="Arial MT"/>
              </a:rPr>
              <a:t>area,</a:t>
            </a:r>
            <a:r>
              <a:rPr dirty="0" sz="1100" spc="9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100" spc="-20">
                <a:solidFill>
                  <a:srgbClr val="696969"/>
                </a:solidFill>
                <a:latin typeface="Arial MT"/>
                <a:cs typeface="Arial MT"/>
              </a:rPr>
              <a:t>rich </a:t>
            </a:r>
            <a:r>
              <a:rPr dirty="0" sz="1050" spc="10">
                <a:solidFill>
                  <a:srgbClr val="696969"/>
                </a:solidFill>
                <a:latin typeface="Arial MT"/>
                <a:cs typeface="Arial MT"/>
              </a:rPr>
              <a:t>micropores,</a:t>
            </a:r>
            <a:r>
              <a:rPr dirty="0" sz="1050" spc="29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 spc="10">
                <a:solidFill>
                  <a:srgbClr val="676767"/>
                </a:solidFill>
                <a:latin typeface="Arial MT"/>
                <a:cs typeface="Arial MT"/>
              </a:rPr>
              <a:t>and</a:t>
            </a:r>
            <a:r>
              <a:rPr dirty="0" sz="1050" spc="35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050" spc="10">
                <a:solidFill>
                  <a:srgbClr val="676767"/>
                </a:solidFill>
                <a:latin typeface="Arial MT"/>
                <a:cs typeface="Arial MT"/>
              </a:rPr>
              <a:t>developed</a:t>
            </a:r>
            <a:r>
              <a:rPr dirty="0" sz="1050" spc="31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050" spc="-10">
                <a:solidFill>
                  <a:srgbClr val="696969"/>
                </a:solidFill>
                <a:latin typeface="Arial MT"/>
                <a:cs typeface="Arial MT"/>
              </a:rPr>
              <a:t>porosity.</a:t>
            </a:r>
            <a:endParaRPr sz="10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29"/>
              </a:spcBef>
            </a:pPr>
            <a:endParaRPr sz="1050">
              <a:latin typeface="Arial MT"/>
              <a:cs typeface="Arial MT"/>
            </a:endParaRPr>
          </a:p>
          <a:p>
            <a:pPr algn="just" marL="12700" marR="5080" indent="1270">
              <a:lnSpc>
                <a:spcPct val="110100"/>
              </a:lnSpc>
            </a:pPr>
            <a:r>
              <a:rPr dirty="0" sz="1100" spc="-20">
                <a:solidFill>
                  <a:srgbClr val="676767"/>
                </a:solidFill>
                <a:latin typeface="Arial MT"/>
                <a:cs typeface="Arial MT"/>
              </a:rPr>
              <a:t>The</a:t>
            </a:r>
            <a:r>
              <a:rPr dirty="0" sz="1100" spc="9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100" spc="-50">
                <a:solidFill>
                  <a:srgbClr val="696969"/>
                </a:solidFill>
                <a:latin typeface="Arial MT"/>
                <a:cs typeface="Arial MT"/>
              </a:rPr>
              <a:t>ultra—</a:t>
            </a:r>
            <a:r>
              <a:rPr dirty="0" sz="1100">
                <a:solidFill>
                  <a:srgbClr val="696969"/>
                </a:solidFill>
                <a:latin typeface="Arial MT"/>
                <a:cs typeface="Arial MT"/>
              </a:rPr>
              <a:t>clean</a:t>
            </a:r>
            <a:r>
              <a:rPr dirty="0" sz="1100" spc="16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100" spc="-40">
                <a:solidFill>
                  <a:srgbClr val="696969"/>
                </a:solidFill>
                <a:latin typeface="Arial MT"/>
                <a:cs typeface="Arial MT"/>
              </a:rPr>
              <a:t>plant—</a:t>
            </a:r>
            <a:r>
              <a:rPr dirty="0" sz="1100">
                <a:solidFill>
                  <a:srgbClr val="696969"/>
                </a:solidFill>
                <a:latin typeface="Arial MT"/>
                <a:cs typeface="Arial MT"/>
              </a:rPr>
              <a:t>based</a:t>
            </a:r>
            <a:r>
              <a:rPr dirty="0" sz="1100" spc="14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696969"/>
                </a:solidFill>
                <a:latin typeface="Arial MT"/>
                <a:cs typeface="Arial MT"/>
              </a:rPr>
              <a:t>nano</a:t>
            </a:r>
            <a:r>
              <a:rPr dirty="0" sz="1100" spc="9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696969"/>
                </a:solidFill>
                <a:latin typeface="Arial MT"/>
                <a:cs typeface="Arial MT"/>
              </a:rPr>
              <a:t>activated</a:t>
            </a:r>
            <a:r>
              <a:rPr dirty="0" sz="1100" spc="7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676767"/>
                </a:solidFill>
                <a:latin typeface="Arial MT"/>
                <a:cs typeface="Arial MT"/>
              </a:rPr>
              <a:t>carbon</a:t>
            </a:r>
            <a:r>
              <a:rPr dirty="0" sz="1100" spc="8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696969"/>
                </a:solidFill>
                <a:latin typeface="Arial MT"/>
                <a:cs typeface="Arial MT"/>
              </a:rPr>
              <a:t>mask</a:t>
            </a:r>
            <a:r>
              <a:rPr dirty="0" sz="1100" spc="10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6B6B6B"/>
                </a:solidFill>
                <a:latin typeface="Arial MT"/>
                <a:cs typeface="Arial MT"/>
              </a:rPr>
              <a:t>is</a:t>
            </a:r>
            <a:r>
              <a:rPr dirty="0" sz="1100" spc="7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100" spc="-20">
                <a:solidFill>
                  <a:srgbClr val="696969"/>
                </a:solidFill>
                <a:latin typeface="Arial MT"/>
                <a:cs typeface="Arial MT"/>
              </a:rPr>
              <a:t>free </a:t>
            </a:r>
            <a:r>
              <a:rPr dirty="0" sz="1100">
                <a:solidFill>
                  <a:srgbClr val="696969"/>
                </a:solidFill>
                <a:latin typeface="Arial MT"/>
                <a:cs typeface="Arial MT"/>
              </a:rPr>
              <a:t>of</a:t>
            </a:r>
            <a:r>
              <a:rPr dirty="0" sz="1100" spc="13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696969"/>
                </a:solidFill>
                <a:latin typeface="Arial MT"/>
                <a:cs typeface="Arial MT"/>
              </a:rPr>
              <a:t>any</a:t>
            </a:r>
            <a:r>
              <a:rPr dirty="0" sz="1100" spc="5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676767"/>
                </a:solidFill>
                <a:latin typeface="Arial MT"/>
                <a:cs typeface="Arial MT"/>
              </a:rPr>
              <a:t>chemical</a:t>
            </a:r>
            <a:r>
              <a:rPr dirty="0" sz="1100" spc="9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696969"/>
                </a:solidFill>
                <a:latin typeface="Arial MT"/>
                <a:cs typeface="Arial MT"/>
              </a:rPr>
              <a:t>additives.</a:t>
            </a:r>
            <a:r>
              <a:rPr dirty="0" sz="1100" spc="10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6E6E6E"/>
                </a:solidFill>
                <a:latin typeface="Arial MT"/>
                <a:cs typeface="Arial MT"/>
              </a:rPr>
              <a:t>It</a:t>
            </a:r>
            <a:r>
              <a:rPr dirty="0" sz="1100" spc="65">
                <a:solidFill>
                  <a:srgbClr val="6E6E6E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6B6B6B"/>
                </a:solidFill>
                <a:latin typeface="Arial MT"/>
                <a:cs typeface="Arial MT"/>
              </a:rPr>
              <a:t>not</a:t>
            </a:r>
            <a:r>
              <a:rPr dirty="0" sz="1100" spc="8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696969"/>
                </a:solidFill>
                <a:latin typeface="Arial MT"/>
                <a:cs typeface="Arial MT"/>
              </a:rPr>
              <a:t>only</a:t>
            </a:r>
            <a:r>
              <a:rPr dirty="0" sz="1100" spc="6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696969"/>
                </a:solidFill>
                <a:latin typeface="Arial MT"/>
                <a:cs typeface="Arial MT"/>
              </a:rPr>
              <a:t>adheres</a:t>
            </a:r>
            <a:r>
              <a:rPr dirty="0" sz="1100" spc="8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6B6B6B"/>
                </a:solidFill>
                <a:latin typeface="Arial MT"/>
                <a:cs typeface="Arial MT"/>
              </a:rPr>
              <a:t>well</a:t>
            </a:r>
            <a:r>
              <a:rPr dirty="0" sz="1100" spc="13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6B6B6B"/>
                </a:solidFill>
                <a:latin typeface="Arial MT"/>
                <a:cs typeface="Arial MT"/>
              </a:rPr>
              <a:t>to</a:t>
            </a:r>
            <a:r>
              <a:rPr dirty="0" sz="1100" spc="12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676767"/>
                </a:solidFill>
                <a:latin typeface="Arial MT"/>
                <a:cs typeface="Arial MT"/>
              </a:rPr>
              <a:t>the</a:t>
            </a:r>
            <a:r>
              <a:rPr dirty="0" sz="1100" spc="5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100" spc="-25">
                <a:solidFill>
                  <a:srgbClr val="696969"/>
                </a:solidFill>
                <a:latin typeface="Arial MT"/>
                <a:cs typeface="Arial MT"/>
              </a:rPr>
              <a:t>skin</a:t>
            </a:r>
            <a:r>
              <a:rPr dirty="0" sz="1100" spc="6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100" spc="-25">
                <a:solidFill>
                  <a:srgbClr val="6B6B6B"/>
                </a:solidFill>
                <a:latin typeface="Arial MT"/>
                <a:cs typeface="Arial MT"/>
              </a:rPr>
              <a:t>and </a:t>
            </a:r>
            <a:r>
              <a:rPr dirty="0" sz="1100">
                <a:solidFill>
                  <a:srgbClr val="676767"/>
                </a:solidFill>
                <a:latin typeface="Arial MT"/>
                <a:cs typeface="Arial MT"/>
              </a:rPr>
              <a:t>provides</a:t>
            </a:r>
            <a:r>
              <a:rPr dirty="0" sz="1100" spc="34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696969"/>
                </a:solidFill>
                <a:latin typeface="Arial MT"/>
                <a:cs typeface="Arial MT"/>
              </a:rPr>
              <a:t>excellent</a:t>
            </a:r>
            <a:r>
              <a:rPr dirty="0" sz="1100" spc="42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666666"/>
                </a:solidFill>
                <a:latin typeface="Arial MT"/>
                <a:cs typeface="Arial MT"/>
              </a:rPr>
              <a:t>hydration,</a:t>
            </a:r>
            <a:r>
              <a:rPr dirty="0" sz="1100" spc="320">
                <a:solidFill>
                  <a:srgbClr val="666666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676767"/>
                </a:solidFill>
                <a:latin typeface="Arial MT"/>
                <a:cs typeface="Arial MT"/>
              </a:rPr>
              <a:t>but</a:t>
            </a:r>
            <a:r>
              <a:rPr dirty="0" sz="1100" spc="36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6B6B6B"/>
                </a:solidFill>
                <a:latin typeface="Arial MT"/>
                <a:cs typeface="Arial MT"/>
              </a:rPr>
              <a:t>also</a:t>
            </a:r>
            <a:r>
              <a:rPr dirty="0" sz="1100" spc="34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6B6B6B"/>
                </a:solidFill>
                <a:latin typeface="Arial MT"/>
                <a:cs typeface="Arial MT"/>
              </a:rPr>
              <a:t>has</a:t>
            </a:r>
            <a:r>
              <a:rPr dirty="0" sz="1100" spc="30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6B6B6B"/>
                </a:solidFill>
                <a:latin typeface="Arial MT"/>
                <a:cs typeface="Arial MT"/>
              </a:rPr>
              <a:t>superior</a:t>
            </a:r>
            <a:r>
              <a:rPr dirty="0" sz="1100" spc="40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676767"/>
                </a:solidFill>
                <a:latin typeface="Arial MT"/>
                <a:cs typeface="Arial MT"/>
              </a:rPr>
              <a:t>abilities</a:t>
            </a:r>
            <a:r>
              <a:rPr dirty="0" sz="1100" spc="36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100" spc="-25">
                <a:solidFill>
                  <a:srgbClr val="6E6E6E"/>
                </a:solidFill>
                <a:latin typeface="Arial MT"/>
                <a:cs typeface="Arial MT"/>
              </a:rPr>
              <a:t>to </a:t>
            </a:r>
            <a:r>
              <a:rPr dirty="0" sz="1100">
                <a:solidFill>
                  <a:srgbClr val="676767"/>
                </a:solidFill>
                <a:latin typeface="Arial MT"/>
                <a:cs typeface="Arial MT"/>
              </a:rPr>
              <a:t>adsorb</a:t>
            </a:r>
            <a:r>
              <a:rPr dirty="0" sz="1100" spc="16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696969"/>
                </a:solidFill>
                <a:latin typeface="Arial MT"/>
                <a:cs typeface="Arial MT"/>
              </a:rPr>
              <a:t>dirt,</a:t>
            </a:r>
            <a:r>
              <a:rPr dirty="0" sz="1100" spc="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676767"/>
                </a:solidFill>
                <a:latin typeface="Arial MT"/>
                <a:cs typeface="Arial MT"/>
              </a:rPr>
              <a:t>odours,</a:t>
            </a:r>
            <a:r>
              <a:rPr dirty="0" sz="1100" spc="8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696969"/>
                </a:solidFill>
                <a:latin typeface="Arial MT"/>
                <a:cs typeface="Arial MT"/>
              </a:rPr>
              <a:t>and</a:t>
            </a:r>
            <a:r>
              <a:rPr dirty="0" sz="1100" spc="14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666666"/>
                </a:solidFill>
                <a:latin typeface="Arial MT"/>
                <a:cs typeface="Arial MT"/>
              </a:rPr>
              <a:t>heavy</a:t>
            </a:r>
            <a:r>
              <a:rPr dirty="0" sz="1100" spc="190">
                <a:solidFill>
                  <a:srgbClr val="666666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696969"/>
                </a:solidFill>
                <a:latin typeface="Arial MT"/>
                <a:cs typeface="Arial MT"/>
              </a:rPr>
              <a:t>metals,</a:t>
            </a:r>
            <a:r>
              <a:rPr dirty="0" sz="1100" spc="10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6D6D6D"/>
                </a:solidFill>
                <a:latin typeface="Arial MT"/>
                <a:cs typeface="Arial MT"/>
              </a:rPr>
              <a:t>and</a:t>
            </a:r>
            <a:r>
              <a:rPr dirty="0" sz="1100" spc="140">
                <a:solidFill>
                  <a:srgbClr val="6D6D6D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676767"/>
                </a:solidFill>
                <a:latin typeface="Arial MT"/>
                <a:cs typeface="Arial MT"/>
              </a:rPr>
              <a:t>exhibits</a:t>
            </a:r>
            <a:r>
              <a:rPr dirty="0" sz="1100" spc="13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100" spc="-10">
                <a:solidFill>
                  <a:srgbClr val="696969"/>
                </a:solidFill>
                <a:latin typeface="Arial MT"/>
                <a:cs typeface="Arial MT"/>
              </a:rPr>
              <a:t>antibacterial </a:t>
            </a:r>
            <a:r>
              <a:rPr dirty="0" sz="1050" spc="50">
                <a:solidFill>
                  <a:srgbClr val="676767"/>
                </a:solidFill>
                <a:latin typeface="Arial MT"/>
                <a:cs typeface="Arial MT"/>
              </a:rPr>
              <a:t>effects.</a:t>
            </a:r>
            <a:r>
              <a:rPr dirty="0" sz="1050" spc="9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050" spc="20">
                <a:solidFill>
                  <a:srgbClr val="6B6B6B"/>
                </a:solidFill>
                <a:latin typeface="Arial MT"/>
                <a:cs typeface="Arial MT"/>
              </a:rPr>
              <a:t>Its</a:t>
            </a:r>
            <a:r>
              <a:rPr dirty="0" sz="1050" spc="-1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050" spc="20">
                <a:solidFill>
                  <a:srgbClr val="676767"/>
                </a:solidFill>
                <a:latin typeface="Arial MT"/>
                <a:cs typeface="Arial MT"/>
              </a:rPr>
              <a:t>adsorption</a:t>
            </a:r>
            <a:r>
              <a:rPr dirty="0" sz="1050" spc="7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050" spc="65">
                <a:solidFill>
                  <a:srgbClr val="696969"/>
                </a:solidFill>
                <a:latin typeface="Arial MT"/>
                <a:cs typeface="Arial MT"/>
              </a:rPr>
              <a:t>rate</a:t>
            </a:r>
            <a:r>
              <a:rPr dirty="0" sz="1050" spc="-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 spc="80">
                <a:solidFill>
                  <a:srgbClr val="696969"/>
                </a:solidFill>
                <a:latin typeface="Arial MT"/>
                <a:cs typeface="Arial MT"/>
              </a:rPr>
              <a:t>and</a:t>
            </a:r>
            <a:r>
              <a:rPr dirty="0" sz="1050" spc="-5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 spc="65">
                <a:solidFill>
                  <a:srgbClr val="6B6B6B"/>
                </a:solidFill>
                <a:latin typeface="Arial MT"/>
                <a:cs typeface="Arial MT"/>
              </a:rPr>
              <a:t>capacity</a:t>
            </a:r>
            <a:r>
              <a:rPr dirty="0" sz="1050" spc="7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050" spc="65">
                <a:solidFill>
                  <a:srgbClr val="696969"/>
                </a:solidFill>
                <a:latin typeface="Arial MT"/>
                <a:cs typeface="Arial MT"/>
              </a:rPr>
              <a:t>are</a:t>
            </a:r>
            <a:r>
              <a:rPr dirty="0" sz="1050" spc="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 spc="60">
                <a:solidFill>
                  <a:srgbClr val="6B6B6B"/>
                </a:solidFill>
                <a:latin typeface="Arial MT"/>
                <a:cs typeface="Arial MT"/>
              </a:rPr>
              <a:t>far</a:t>
            </a:r>
            <a:r>
              <a:rPr dirty="0" sz="1050" spc="4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050" spc="20">
                <a:solidFill>
                  <a:srgbClr val="696969"/>
                </a:solidFill>
                <a:latin typeface="Arial MT"/>
                <a:cs typeface="Arial MT"/>
              </a:rPr>
              <a:t>superior</a:t>
            </a:r>
            <a:r>
              <a:rPr dirty="0" sz="1050" spc="14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 spc="20">
                <a:solidFill>
                  <a:srgbClr val="6B6B6B"/>
                </a:solidFill>
                <a:latin typeface="Arial MT"/>
                <a:cs typeface="Arial MT"/>
              </a:rPr>
              <a:t>to</a:t>
            </a:r>
            <a:r>
              <a:rPr dirty="0" sz="1050" spc="16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050" spc="-10">
                <a:solidFill>
                  <a:srgbClr val="696969"/>
                </a:solidFill>
                <a:latin typeface="Arial MT"/>
                <a:cs typeface="Arial MT"/>
              </a:rPr>
              <a:t>those </a:t>
            </a:r>
            <a:r>
              <a:rPr dirty="0" sz="1100" spc="10">
                <a:solidFill>
                  <a:srgbClr val="6B6B6B"/>
                </a:solidFill>
                <a:latin typeface="Arial MT"/>
                <a:cs typeface="Arial MT"/>
              </a:rPr>
              <a:t>of</a:t>
            </a:r>
            <a:r>
              <a:rPr dirty="0" sz="1100" spc="23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100" spc="10">
                <a:solidFill>
                  <a:srgbClr val="696969"/>
                </a:solidFill>
                <a:latin typeface="Arial MT"/>
                <a:cs typeface="Arial MT"/>
              </a:rPr>
              <a:t>ordinary</a:t>
            </a:r>
            <a:r>
              <a:rPr dirty="0" sz="1100" spc="22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100" spc="10">
                <a:solidFill>
                  <a:srgbClr val="696969"/>
                </a:solidFill>
                <a:latin typeface="Arial MT"/>
                <a:cs typeface="Arial MT"/>
              </a:rPr>
              <a:t>activated</a:t>
            </a:r>
            <a:r>
              <a:rPr dirty="0" sz="1100" spc="18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100" spc="10">
                <a:solidFill>
                  <a:srgbClr val="696969"/>
                </a:solidFill>
                <a:latin typeface="Arial MT"/>
                <a:cs typeface="Arial MT"/>
              </a:rPr>
              <a:t>carbon</a:t>
            </a:r>
            <a:r>
              <a:rPr dirty="0" sz="1100" spc="21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100" spc="10">
                <a:solidFill>
                  <a:srgbClr val="676767"/>
                </a:solidFill>
                <a:latin typeface="Arial MT"/>
                <a:cs typeface="Arial MT"/>
              </a:rPr>
              <a:t>fibre</a:t>
            </a:r>
            <a:r>
              <a:rPr dirty="0" sz="1100" spc="16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100" spc="-10">
                <a:solidFill>
                  <a:srgbClr val="666666"/>
                </a:solidFill>
                <a:latin typeface="Arial MT"/>
                <a:cs typeface="Arial MT"/>
              </a:rPr>
              <a:t>masl‹s.</a:t>
            </a:r>
            <a:endParaRPr sz="11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564891"/>
            <a:ext cx="2414021" cy="2372872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6929" y="1458465"/>
            <a:ext cx="1851663" cy="1033274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59258" y="4169667"/>
            <a:ext cx="498349" cy="608077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712979" y="4018790"/>
            <a:ext cx="1063825" cy="918973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534670" y="2180842"/>
            <a:ext cx="443484" cy="59436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069087" y="0"/>
            <a:ext cx="2066547" cy="850388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694156" y="1083307"/>
            <a:ext cx="4138295" cy="246379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50" spc="-90">
                <a:solidFill>
                  <a:srgbClr val="696969"/>
                </a:solidFill>
              </a:rPr>
              <a:t>BAMBOO</a:t>
            </a:r>
            <a:r>
              <a:rPr dirty="0" sz="1450" spc="-10">
                <a:solidFill>
                  <a:srgbClr val="696969"/>
                </a:solidFill>
              </a:rPr>
              <a:t> </a:t>
            </a:r>
            <a:r>
              <a:rPr dirty="0" sz="1450" spc="-100">
                <a:solidFill>
                  <a:srgbClr val="696969"/>
                </a:solidFill>
              </a:rPr>
              <a:t>CHARCOAL</a:t>
            </a:r>
            <a:r>
              <a:rPr dirty="0" sz="1450" spc="75">
                <a:solidFill>
                  <a:srgbClr val="696969"/>
                </a:solidFill>
              </a:rPr>
              <a:t> </a:t>
            </a:r>
            <a:r>
              <a:rPr dirty="0" sz="1450" spc="-120"/>
              <a:t>WHITENING</a:t>
            </a:r>
            <a:r>
              <a:rPr dirty="0" sz="1450" spc="50"/>
              <a:t> </a:t>
            </a:r>
            <a:r>
              <a:rPr dirty="0" sz="1450" spc="-135">
                <a:solidFill>
                  <a:srgbClr val="696969"/>
                </a:solidFill>
              </a:rPr>
              <a:t>AMPOULE</a:t>
            </a:r>
            <a:r>
              <a:rPr dirty="0" sz="1450" spc="35">
                <a:solidFill>
                  <a:srgbClr val="696969"/>
                </a:solidFill>
              </a:rPr>
              <a:t> </a:t>
            </a:r>
            <a:r>
              <a:rPr dirty="0" sz="1450" spc="-20"/>
              <a:t>MASK</a:t>
            </a:r>
            <a:endParaRPr sz="1450"/>
          </a:p>
        </p:txBody>
      </p:sp>
      <p:sp>
        <p:nvSpPr>
          <p:cNvPr id="9" name="object 9" descr=""/>
          <p:cNvSpPr txBox="1"/>
          <p:nvPr/>
        </p:nvSpPr>
        <p:spPr>
          <a:xfrm>
            <a:off x="2700964" y="2027679"/>
            <a:ext cx="4124960" cy="203708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algn="just" marL="17145" marR="5080" indent="-3175">
              <a:lnSpc>
                <a:spcPct val="115599"/>
              </a:lnSpc>
              <a:spcBef>
                <a:spcPts val="115"/>
              </a:spcBef>
            </a:pPr>
            <a:r>
              <a:rPr dirty="0" sz="950" spc="15">
                <a:solidFill>
                  <a:srgbClr val="696969"/>
                </a:solidFill>
                <a:latin typeface="Arial MT"/>
                <a:cs typeface="Arial MT"/>
              </a:rPr>
              <a:t>Due</a:t>
            </a:r>
            <a:r>
              <a:rPr dirty="0" sz="950" spc="6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10">
                <a:solidFill>
                  <a:srgbClr val="676767"/>
                </a:solidFill>
                <a:latin typeface="Arial MT"/>
                <a:cs typeface="Arial MT"/>
              </a:rPr>
              <a:t>to</a:t>
            </a:r>
            <a:r>
              <a:rPr dirty="0" sz="950" spc="12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 spc="25">
                <a:solidFill>
                  <a:srgbClr val="696969"/>
                </a:solidFill>
                <a:latin typeface="Arial MT"/>
                <a:cs typeface="Arial MT"/>
              </a:rPr>
              <a:t>its</a:t>
            </a:r>
            <a:r>
              <a:rPr dirty="0" sz="950" spc="3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40">
                <a:solidFill>
                  <a:srgbClr val="696969"/>
                </a:solidFill>
                <a:latin typeface="Arial MT"/>
                <a:cs typeface="Arial MT"/>
              </a:rPr>
              <a:t>excellent</a:t>
            </a:r>
            <a:r>
              <a:rPr dirty="0" sz="950" spc="114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40">
                <a:solidFill>
                  <a:srgbClr val="696969"/>
                </a:solidFill>
                <a:latin typeface="Arial MT"/>
                <a:cs typeface="Arial MT"/>
              </a:rPr>
              <a:t>absorption</a:t>
            </a:r>
            <a:r>
              <a:rPr dirty="0" sz="950" spc="10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45">
                <a:solidFill>
                  <a:srgbClr val="696969"/>
                </a:solidFill>
                <a:latin typeface="Arial MT"/>
                <a:cs typeface="Arial MT"/>
              </a:rPr>
              <a:t>capabilities,</a:t>
            </a:r>
            <a:r>
              <a:rPr dirty="0" sz="950" spc="3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55">
                <a:solidFill>
                  <a:srgbClr val="666666"/>
                </a:solidFill>
                <a:latin typeface="Arial MT"/>
                <a:cs typeface="Arial MT"/>
              </a:rPr>
              <a:t>bla</a:t>
            </a:r>
            <a:r>
              <a:rPr dirty="0" sz="950" spc="-175">
                <a:solidFill>
                  <a:srgbClr val="666666"/>
                </a:solidFill>
                <a:latin typeface="Arial MT"/>
                <a:cs typeface="Arial MT"/>
              </a:rPr>
              <a:t> </a:t>
            </a:r>
            <a:r>
              <a:rPr dirty="0" sz="950">
                <a:solidFill>
                  <a:srgbClr val="6B6B6B"/>
                </a:solidFill>
                <a:latin typeface="Arial MT"/>
                <a:cs typeface="Arial MT"/>
              </a:rPr>
              <a:t>ck</a:t>
            </a:r>
            <a:r>
              <a:rPr dirty="0" sz="950" spc="7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50" spc="55">
                <a:solidFill>
                  <a:srgbClr val="676767"/>
                </a:solidFill>
                <a:latin typeface="Arial MT"/>
                <a:cs typeface="Arial MT"/>
              </a:rPr>
              <a:t>activated</a:t>
            </a:r>
            <a:r>
              <a:rPr dirty="0" sz="950" spc="7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 spc="65">
                <a:solidFill>
                  <a:srgbClr val="676767"/>
                </a:solidFill>
                <a:latin typeface="Arial MT"/>
                <a:cs typeface="Arial MT"/>
              </a:rPr>
              <a:t>carbon</a:t>
            </a:r>
            <a:r>
              <a:rPr dirty="0" sz="950" spc="-2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 spc="-20">
                <a:solidFill>
                  <a:srgbClr val="696969"/>
                </a:solidFill>
                <a:latin typeface="Arial MT"/>
                <a:cs typeface="Arial MT"/>
              </a:rPr>
              <a:t>is</a:t>
            </a:r>
            <a:r>
              <a:rPr dirty="0" sz="950" spc="-1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5">
                <a:solidFill>
                  <a:srgbClr val="6B6B6B"/>
                </a:solidFill>
                <a:latin typeface="Arial MT"/>
                <a:cs typeface="Arial MT"/>
              </a:rPr>
              <a:t>a</a:t>
            </a:r>
            <a:r>
              <a:rPr dirty="0" sz="950" spc="11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50" spc="5">
                <a:solidFill>
                  <a:srgbClr val="6E6E6E"/>
                </a:solidFill>
                <a:latin typeface="Arial MT"/>
                <a:cs typeface="Arial MT"/>
              </a:rPr>
              <a:t>p</a:t>
            </a:r>
            <a:r>
              <a:rPr dirty="0" sz="950" spc="-125">
                <a:solidFill>
                  <a:srgbClr val="6E6E6E"/>
                </a:solidFill>
                <a:latin typeface="Arial MT"/>
                <a:cs typeface="Arial MT"/>
              </a:rPr>
              <a:t> </a:t>
            </a:r>
            <a:r>
              <a:rPr dirty="0" sz="950" spc="45">
                <a:solidFill>
                  <a:srgbClr val="6B6B6B"/>
                </a:solidFill>
                <a:latin typeface="Arial MT"/>
                <a:cs typeface="Arial MT"/>
              </a:rPr>
              <a:t>artic</a:t>
            </a:r>
            <a:r>
              <a:rPr dirty="0" sz="950" spc="-16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50" spc="-10">
                <a:solidFill>
                  <a:srgbClr val="6E6E6E"/>
                </a:solidFill>
                <a:latin typeface="Arial MT"/>
                <a:cs typeface="Arial MT"/>
              </a:rPr>
              <a:t>ul</a:t>
            </a:r>
            <a:r>
              <a:rPr dirty="0" sz="950" spc="-170">
                <a:solidFill>
                  <a:srgbClr val="6E6E6E"/>
                </a:solidFill>
                <a:latin typeface="Arial MT"/>
                <a:cs typeface="Arial MT"/>
              </a:rPr>
              <a:t> </a:t>
            </a:r>
            <a:r>
              <a:rPr dirty="0" sz="950" spc="15">
                <a:solidFill>
                  <a:srgbClr val="696969"/>
                </a:solidFill>
                <a:latin typeface="Arial MT"/>
                <a:cs typeface="Arial MT"/>
              </a:rPr>
              <a:t>arly</a:t>
            </a:r>
            <a:r>
              <a:rPr dirty="0" sz="950" spc="12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55">
                <a:solidFill>
                  <a:srgbClr val="676767"/>
                </a:solidFill>
                <a:latin typeface="Arial MT"/>
                <a:cs typeface="Arial MT"/>
              </a:rPr>
              <a:t>effective</a:t>
            </a:r>
            <a:r>
              <a:rPr dirty="0" sz="950" spc="16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 spc="35">
                <a:solidFill>
                  <a:srgbClr val="696969"/>
                </a:solidFill>
                <a:latin typeface="Arial MT"/>
                <a:cs typeface="Arial MT"/>
              </a:rPr>
              <a:t>way</a:t>
            </a:r>
            <a:r>
              <a:rPr dirty="0" sz="950" spc="11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25">
                <a:solidFill>
                  <a:srgbClr val="6B6B6B"/>
                </a:solidFill>
                <a:latin typeface="Arial MT"/>
                <a:cs typeface="Arial MT"/>
              </a:rPr>
              <a:t>to</a:t>
            </a:r>
            <a:r>
              <a:rPr dirty="0" sz="950" spc="19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50" spc="35">
                <a:solidFill>
                  <a:srgbClr val="696969"/>
                </a:solidFill>
                <a:latin typeface="Arial MT"/>
                <a:cs typeface="Arial MT"/>
              </a:rPr>
              <a:t>eliminate</a:t>
            </a:r>
            <a:r>
              <a:rPr dirty="0" sz="950" spc="19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40">
                <a:solidFill>
                  <a:srgbClr val="676767"/>
                </a:solidFill>
                <a:latin typeface="Arial MT"/>
                <a:cs typeface="Arial MT"/>
              </a:rPr>
              <a:t>chemica</a:t>
            </a:r>
            <a:r>
              <a:rPr dirty="0" sz="950" spc="-14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 spc="-60">
                <a:solidFill>
                  <a:srgbClr val="696969"/>
                </a:solidFill>
                <a:latin typeface="Arial MT"/>
                <a:cs typeface="Arial MT"/>
              </a:rPr>
              <a:t>I</a:t>
            </a:r>
            <a:r>
              <a:rPr dirty="0" sz="950" spc="12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45">
                <a:solidFill>
                  <a:srgbClr val="676767"/>
                </a:solidFill>
                <a:latin typeface="Arial MT"/>
                <a:cs typeface="Arial MT"/>
              </a:rPr>
              <a:t>contaminants</a:t>
            </a:r>
            <a:r>
              <a:rPr dirty="0" sz="950" spc="21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 spc="45">
                <a:solidFill>
                  <a:srgbClr val="676767"/>
                </a:solidFill>
                <a:latin typeface="Arial MT"/>
                <a:cs typeface="Arial MT"/>
              </a:rPr>
              <a:t>and</a:t>
            </a:r>
            <a:r>
              <a:rPr dirty="0" sz="950" spc="2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 spc="10">
                <a:solidFill>
                  <a:srgbClr val="696969"/>
                </a:solidFill>
                <a:latin typeface="Arial MT"/>
                <a:cs typeface="Arial MT"/>
              </a:rPr>
              <a:t>excess</a:t>
            </a:r>
            <a:r>
              <a:rPr dirty="0" sz="950" spc="7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20">
                <a:solidFill>
                  <a:srgbClr val="696969"/>
                </a:solidFill>
                <a:latin typeface="Arial MT"/>
                <a:cs typeface="Arial MT"/>
              </a:rPr>
              <a:t>oil</a:t>
            </a:r>
            <a:r>
              <a:rPr dirty="0" sz="950" spc="2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45">
                <a:solidFill>
                  <a:srgbClr val="6B6B6B"/>
                </a:solidFill>
                <a:latin typeface="Arial MT"/>
                <a:cs typeface="Arial MT"/>
              </a:rPr>
              <a:t>from</a:t>
            </a:r>
            <a:r>
              <a:rPr dirty="0" sz="950" spc="4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50" spc="30">
                <a:solidFill>
                  <a:srgbClr val="696969"/>
                </a:solidFill>
                <a:latin typeface="Arial MT"/>
                <a:cs typeface="Arial MT"/>
              </a:rPr>
              <a:t>pores</a:t>
            </a:r>
            <a:r>
              <a:rPr dirty="0" sz="950" spc="6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45">
                <a:solidFill>
                  <a:srgbClr val="646464"/>
                </a:solidFill>
                <a:latin typeface="Arial MT"/>
                <a:cs typeface="Arial MT"/>
              </a:rPr>
              <a:t>and</a:t>
            </a:r>
            <a:r>
              <a:rPr dirty="0" sz="950" spc="10">
                <a:solidFill>
                  <a:srgbClr val="646464"/>
                </a:solidFill>
                <a:latin typeface="Arial MT"/>
                <a:cs typeface="Arial MT"/>
              </a:rPr>
              <a:t> </a:t>
            </a:r>
            <a:r>
              <a:rPr dirty="0" sz="950" spc="25">
                <a:solidFill>
                  <a:srgbClr val="696969"/>
                </a:solidFill>
                <a:latin typeface="Arial MT"/>
                <a:cs typeface="Arial MT"/>
              </a:rPr>
              <a:t>sebum.</a:t>
            </a:r>
            <a:r>
              <a:rPr dirty="0" sz="950" spc="6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15">
                <a:solidFill>
                  <a:srgbClr val="696969"/>
                </a:solidFill>
                <a:latin typeface="Arial MT"/>
                <a:cs typeface="Arial MT"/>
              </a:rPr>
              <a:t>Beyond</a:t>
            </a:r>
            <a:r>
              <a:rPr dirty="0" sz="950" spc="6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25">
                <a:solidFill>
                  <a:srgbClr val="6D6D6D"/>
                </a:solidFill>
                <a:latin typeface="Arial MT"/>
                <a:cs typeface="Arial MT"/>
              </a:rPr>
              <a:t>its</a:t>
            </a:r>
            <a:r>
              <a:rPr dirty="0" sz="950" spc="30">
                <a:solidFill>
                  <a:srgbClr val="6D6D6D"/>
                </a:solidFill>
                <a:latin typeface="Arial MT"/>
                <a:cs typeface="Arial MT"/>
              </a:rPr>
              <a:t> </a:t>
            </a:r>
            <a:r>
              <a:rPr dirty="0" sz="950" spc="35">
                <a:solidFill>
                  <a:srgbClr val="6D6D6D"/>
                </a:solidFill>
                <a:latin typeface="Arial MT"/>
                <a:cs typeface="Arial MT"/>
              </a:rPr>
              <a:t>ab</a:t>
            </a:r>
            <a:r>
              <a:rPr dirty="0" sz="950" spc="-140">
                <a:solidFill>
                  <a:srgbClr val="6D6D6D"/>
                </a:solidFill>
                <a:latin typeface="Arial MT"/>
                <a:cs typeface="Arial MT"/>
              </a:rPr>
              <a:t> </a:t>
            </a:r>
            <a:r>
              <a:rPr dirty="0" sz="950" spc="-15">
                <a:solidFill>
                  <a:srgbClr val="6E6E6E"/>
                </a:solidFill>
                <a:latin typeface="Arial MT"/>
                <a:cs typeface="Arial MT"/>
              </a:rPr>
              <a:t>il</a:t>
            </a:r>
            <a:r>
              <a:rPr dirty="0" sz="950" spc="-170">
                <a:solidFill>
                  <a:srgbClr val="6E6E6E"/>
                </a:solidFill>
                <a:latin typeface="Arial MT"/>
                <a:cs typeface="Arial MT"/>
              </a:rPr>
              <a:t> </a:t>
            </a:r>
            <a:r>
              <a:rPr dirty="0" sz="950" spc="25">
                <a:solidFill>
                  <a:srgbClr val="6B6B6B"/>
                </a:solidFill>
                <a:latin typeface="Arial MT"/>
                <a:cs typeface="Arial MT"/>
              </a:rPr>
              <a:t>ity</a:t>
            </a:r>
            <a:r>
              <a:rPr dirty="0" sz="950" spc="-3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50" spc="30">
                <a:solidFill>
                  <a:srgbClr val="676767"/>
                </a:solidFill>
                <a:latin typeface="Arial MT"/>
                <a:cs typeface="Arial MT"/>
              </a:rPr>
              <a:t>to</a:t>
            </a:r>
            <a:r>
              <a:rPr dirty="0" sz="950" spc="11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 spc="25">
                <a:solidFill>
                  <a:srgbClr val="646464"/>
                </a:solidFill>
                <a:latin typeface="Arial MT"/>
                <a:cs typeface="Arial MT"/>
              </a:rPr>
              <a:t>cleanse</a:t>
            </a:r>
            <a:r>
              <a:rPr dirty="0" sz="950" spc="105">
                <a:solidFill>
                  <a:srgbClr val="646464"/>
                </a:solidFill>
                <a:latin typeface="Arial MT"/>
                <a:cs typeface="Arial MT"/>
              </a:rPr>
              <a:t> </a:t>
            </a:r>
            <a:r>
              <a:rPr dirty="0" sz="950" spc="35">
                <a:solidFill>
                  <a:srgbClr val="696969"/>
                </a:solidFill>
                <a:latin typeface="Arial MT"/>
                <a:cs typeface="Arial MT"/>
              </a:rPr>
              <a:t>the</a:t>
            </a:r>
            <a:r>
              <a:rPr dirty="0" sz="950" spc="4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-5">
                <a:solidFill>
                  <a:srgbClr val="696969"/>
                </a:solidFill>
                <a:latin typeface="Arial MT"/>
                <a:cs typeface="Arial MT"/>
              </a:rPr>
              <a:t>skin </a:t>
            </a:r>
            <a:r>
              <a:rPr dirty="0" sz="950" spc="25">
                <a:solidFill>
                  <a:srgbClr val="696969"/>
                </a:solidFill>
                <a:latin typeface="Arial MT"/>
                <a:cs typeface="Arial MT"/>
              </a:rPr>
              <a:t>of</a:t>
            </a:r>
            <a:r>
              <a:rPr dirty="0" sz="950" spc="22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30">
                <a:solidFill>
                  <a:srgbClr val="696969"/>
                </a:solidFill>
                <a:latin typeface="Arial MT"/>
                <a:cs typeface="Arial MT"/>
              </a:rPr>
              <a:t>impurities,</a:t>
            </a:r>
            <a:r>
              <a:rPr dirty="0" sz="950" spc="16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20">
                <a:solidFill>
                  <a:srgbClr val="696969"/>
                </a:solidFill>
                <a:latin typeface="Arial MT"/>
                <a:cs typeface="Arial MT"/>
              </a:rPr>
              <a:t>it</a:t>
            </a:r>
            <a:r>
              <a:rPr dirty="0" sz="950" spc="24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5">
                <a:solidFill>
                  <a:srgbClr val="696969"/>
                </a:solidFill>
                <a:latin typeface="Arial MT"/>
                <a:cs typeface="Arial MT"/>
              </a:rPr>
              <a:t>also</a:t>
            </a:r>
            <a:r>
              <a:rPr dirty="0" sz="950" spc="21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20">
                <a:solidFill>
                  <a:srgbClr val="6D6D6D"/>
                </a:solidFill>
                <a:latin typeface="Arial MT"/>
                <a:cs typeface="Arial MT"/>
              </a:rPr>
              <a:t>has</a:t>
            </a:r>
            <a:r>
              <a:rPr dirty="0" sz="950" spc="180">
                <a:solidFill>
                  <a:srgbClr val="6D6D6D"/>
                </a:solidFill>
                <a:latin typeface="Arial MT"/>
                <a:cs typeface="Arial MT"/>
              </a:rPr>
              <a:t> </a:t>
            </a:r>
            <a:r>
              <a:rPr dirty="0" sz="950" spc="50">
                <a:solidFill>
                  <a:srgbClr val="696969"/>
                </a:solidFill>
                <a:latin typeface="Arial MT"/>
                <a:cs typeface="Arial MT"/>
              </a:rPr>
              <a:t>antiba</a:t>
            </a:r>
            <a:r>
              <a:rPr dirty="0" sz="950" spc="-13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45">
                <a:solidFill>
                  <a:srgbClr val="676767"/>
                </a:solidFill>
                <a:latin typeface="Arial MT"/>
                <a:cs typeface="Arial MT"/>
              </a:rPr>
              <a:t>cteri</a:t>
            </a:r>
            <a:r>
              <a:rPr dirty="0" sz="950" spc="45">
                <a:solidFill>
                  <a:srgbClr val="696969"/>
                </a:solidFill>
                <a:latin typeface="Arial MT"/>
                <a:cs typeface="Arial MT"/>
              </a:rPr>
              <a:t>al</a:t>
            </a:r>
            <a:r>
              <a:rPr dirty="0" sz="950" spc="21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45">
                <a:solidFill>
                  <a:srgbClr val="696969"/>
                </a:solidFill>
                <a:latin typeface="Arial MT"/>
                <a:cs typeface="Arial MT"/>
              </a:rPr>
              <a:t>and</a:t>
            </a:r>
            <a:r>
              <a:rPr dirty="0" sz="950" spc="15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-15">
                <a:solidFill>
                  <a:srgbClr val="666666"/>
                </a:solidFill>
                <a:latin typeface="Arial MT"/>
                <a:cs typeface="Arial MT"/>
              </a:rPr>
              <a:t>mite—</a:t>
            </a:r>
            <a:r>
              <a:rPr dirty="0" sz="950" spc="-10">
                <a:solidFill>
                  <a:srgbClr val="666666"/>
                </a:solidFill>
                <a:latin typeface="Arial MT"/>
                <a:cs typeface="Arial MT"/>
              </a:rPr>
              <a:t>removal</a:t>
            </a:r>
            <a:r>
              <a:rPr dirty="0" sz="950" spc="320">
                <a:solidFill>
                  <a:srgbClr val="666666"/>
                </a:solidFill>
                <a:latin typeface="Arial MT"/>
                <a:cs typeface="Arial MT"/>
              </a:rPr>
              <a:t> </a:t>
            </a:r>
            <a:r>
              <a:rPr dirty="0" sz="950" spc="45">
                <a:solidFill>
                  <a:srgbClr val="696969"/>
                </a:solidFill>
                <a:latin typeface="Arial MT"/>
                <a:cs typeface="Arial MT"/>
              </a:rPr>
              <a:t>effects.</a:t>
            </a:r>
            <a:r>
              <a:rPr dirty="0" sz="950" spc="24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-35">
                <a:solidFill>
                  <a:srgbClr val="6B6B6B"/>
                </a:solidFill>
                <a:latin typeface="Arial MT"/>
                <a:cs typeface="Arial MT"/>
              </a:rPr>
              <a:t>As</a:t>
            </a:r>
            <a:r>
              <a:rPr dirty="0" sz="950" spc="-2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50" spc="-20">
                <a:solidFill>
                  <a:srgbClr val="676767"/>
                </a:solidFill>
                <a:latin typeface="Arial MT"/>
                <a:cs typeface="Arial MT"/>
              </a:rPr>
              <a:t>for</a:t>
            </a:r>
            <a:r>
              <a:rPr dirty="0" sz="950" spc="60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 spc="40">
                <a:solidFill>
                  <a:srgbClr val="696969"/>
                </a:solidFill>
                <a:latin typeface="Arial MT"/>
                <a:cs typeface="Arial MT"/>
              </a:rPr>
              <a:t>pore</a:t>
            </a:r>
            <a:r>
              <a:rPr dirty="0" sz="950" spc="434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30">
                <a:solidFill>
                  <a:srgbClr val="696969"/>
                </a:solidFill>
                <a:latin typeface="Arial MT"/>
                <a:cs typeface="Arial MT"/>
              </a:rPr>
              <a:t>cl</a:t>
            </a:r>
            <a:r>
              <a:rPr dirty="0" sz="950" spc="30">
                <a:solidFill>
                  <a:srgbClr val="676767"/>
                </a:solidFill>
                <a:latin typeface="Arial MT"/>
                <a:cs typeface="Arial MT"/>
              </a:rPr>
              <a:t>eansing</a:t>
            </a:r>
            <a:r>
              <a:rPr dirty="0" sz="950" spc="49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 spc="30">
                <a:solidFill>
                  <a:srgbClr val="676767"/>
                </a:solidFill>
                <a:latin typeface="Arial MT"/>
                <a:cs typeface="Arial MT"/>
              </a:rPr>
              <a:t>and</a:t>
            </a:r>
            <a:r>
              <a:rPr dirty="0" sz="950" spc="42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 spc="40">
                <a:solidFill>
                  <a:srgbClr val="676767"/>
                </a:solidFill>
                <a:latin typeface="Arial MT"/>
                <a:cs typeface="Arial MT"/>
              </a:rPr>
              <a:t>purifying,</a:t>
            </a:r>
            <a:r>
              <a:rPr dirty="0" sz="950" spc="34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 spc="35">
                <a:solidFill>
                  <a:srgbClr val="676767"/>
                </a:solidFill>
                <a:latin typeface="Arial MT"/>
                <a:cs typeface="Arial MT"/>
              </a:rPr>
              <a:t>“bl</a:t>
            </a:r>
            <a:r>
              <a:rPr dirty="0" sz="950" spc="-15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 spc="20">
                <a:solidFill>
                  <a:srgbClr val="696969"/>
                </a:solidFill>
                <a:latin typeface="Arial MT"/>
                <a:cs typeface="Arial MT"/>
              </a:rPr>
              <a:t>ack</a:t>
            </a:r>
            <a:r>
              <a:rPr dirty="0" sz="950" spc="42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25">
                <a:solidFill>
                  <a:srgbClr val="696969"/>
                </a:solidFill>
                <a:latin typeface="Arial MT"/>
                <a:cs typeface="Arial MT"/>
              </a:rPr>
              <a:t>mask”</a:t>
            </a:r>
            <a:r>
              <a:rPr dirty="0" sz="950" spc="40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35">
                <a:solidFill>
                  <a:srgbClr val="666666"/>
                </a:solidFill>
                <a:latin typeface="Arial MT"/>
                <a:cs typeface="Arial MT"/>
              </a:rPr>
              <a:t>provides</a:t>
            </a:r>
            <a:r>
              <a:rPr dirty="0" sz="950" spc="455">
                <a:solidFill>
                  <a:srgbClr val="666666"/>
                </a:solidFill>
                <a:latin typeface="Arial MT"/>
                <a:cs typeface="Arial MT"/>
              </a:rPr>
              <a:t> </a:t>
            </a:r>
            <a:r>
              <a:rPr dirty="0" sz="950" spc="5">
                <a:solidFill>
                  <a:srgbClr val="696969"/>
                </a:solidFill>
                <a:latin typeface="Arial MT"/>
                <a:cs typeface="Arial MT"/>
              </a:rPr>
              <a:t>a</a:t>
            </a:r>
            <a:r>
              <a:rPr dirty="0" sz="950" spc="39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35">
                <a:solidFill>
                  <a:srgbClr val="6B6B6B"/>
                </a:solidFill>
                <a:latin typeface="Arial MT"/>
                <a:cs typeface="Arial MT"/>
              </a:rPr>
              <a:t>more</a:t>
            </a:r>
            <a:r>
              <a:rPr dirty="0" sz="950" spc="1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50" spc="40">
                <a:solidFill>
                  <a:srgbClr val="666666"/>
                </a:solidFill>
                <a:latin typeface="Arial MT"/>
                <a:cs typeface="Arial MT"/>
              </a:rPr>
              <a:t>thoroug</a:t>
            </a:r>
            <a:r>
              <a:rPr dirty="0" sz="950" spc="-150">
                <a:solidFill>
                  <a:srgbClr val="666666"/>
                </a:solidFill>
                <a:latin typeface="Arial MT"/>
                <a:cs typeface="Arial MT"/>
              </a:rPr>
              <a:t> </a:t>
            </a:r>
            <a:r>
              <a:rPr dirty="0" sz="950" spc="30">
                <a:solidFill>
                  <a:srgbClr val="6B6B6B"/>
                </a:solidFill>
                <a:latin typeface="Arial MT"/>
                <a:cs typeface="Arial MT"/>
              </a:rPr>
              <a:t>h</a:t>
            </a:r>
            <a:r>
              <a:rPr dirty="0" sz="950" spc="6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50" spc="30">
                <a:solidFill>
                  <a:srgbClr val="696969"/>
                </a:solidFill>
                <a:latin typeface="Arial MT"/>
                <a:cs typeface="Arial MT"/>
              </a:rPr>
              <a:t>cleansing</a:t>
            </a:r>
            <a:r>
              <a:rPr dirty="0" sz="950" spc="17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50">
                <a:solidFill>
                  <a:srgbClr val="696969"/>
                </a:solidFill>
                <a:latin typeface="Arial MT"/>
                <a:cs typeface="Arial MT"/>
              </a:rPr>
              <a:t>than</a:t>
            </a:r>
            <a:r>
              <a:rPr dirty="0" sz="950" spc="6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30">
                <a:solidFill>
                  <a:srgbClr val="696969"/>
                </a:solidFill>
                <a:latin typeface="Arial MT"/>
                <a:cs typeface="Arial MT"/>
              </a:rPr>
              <a:t>regul</a:t>
            </a:r>
            <a:r>
              <a:rPr dirty="0" sz="950" spc="-16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10">
                <a:solidFill>
                  <a:srgbClr val="6B6B6B"/>
                </a:solidFill>
                <a:latin typeface="Arial MT"/>
                <a:cs typeface="Arial MT"/>
              </a:rPr>
              <a:t>ar</a:t>
            </a:r>
            <a:r>
              <a:rPr dirty="0" sz="950" spc="9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50" spc="-5">
                <a:solidFill>
                  <a:srgbClr val="696969"/>
                </a:solidFill>
                <a:latin typeface="Arial MT"/>
                <a:cs typeface="Arial MT"/>
              </a:rPr>
              <a:t>masks.</a:t>
            </a:r>
            <a:endParaRPr sz="9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30"/>
              </a:spcBef>
            </a:pPr>
            <a:endParaRPr sz="950">
              <a:latin typeface="Arial MT"/>
              <a:cs typeface="Arial MT"/>
            </a:endParaRPr>
          </a:p>
          <a:p>
            <a:pPr algn="just" marL="17145">
              <a:lnSpc>
                <a:spcPct val="100000"/>
              </a:lnSpc>
            </a:pPr>
            <a:r>
              <a:rPr dirty="0" sz="1050">
                <a:solidFill>
                  <a:srgbClr val="696969"/>
                </a:solidFill>
                <a:latin typeface="Arial MT"/>
                <a:cs typeface="Arial MT"/>
              </a:rPr>
              <a:t>Why</a:t>
            </a:r>
            <a:r>
              <a:rPr dirty="0" sz="1050" spc="7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 spc="50">
                <a:solidFill>
                  <a:srgbClr val="676767"/>
                </a:solidFill>
                <a:latin typeface="Arial MT"/>
                <a:cs typeface="Arial MT"/>
              </a:rPr>
              <a:t>do</a:t>
            </a:r>
            <a:r>
              <a:rPr dirty="0" sz="1050" spc="4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050" spc="50">
                <a:solidFill>
                  <a:srgbClr val="696969"/>
                </a:solidFill>
                <a:latin typeface="Arial MT"/>
                <a:cs typeface="Arial MT"/>
              </a:rPr>
              <a:t>we</a:t>
            </a:r>
            <a:r>
              <a:rPr dirty="0" sz="1050" spc="5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676767"/>
                </a:solidFill>
                <a:latin typeface="Arial MT"/>
                <a:cs typeface="Arial MT"/>
              </a:rPr>
              <a:t>use</a:t>
            </a:r>
            <a:r>
              <a:rPr dirty="0" sz="1050" spc="10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050" spc="65">
                <a:solidFill>
                  <a:srgbClr val="696969"/>
                </a:solidFill>
                <a:latin typeface="Arial MT"/>
                <a:cs typeface="Arial MT"/>
              </a:rPr>
              <a:t>block</a:t>
            </a:r>
            <a:r>
              <a:rPr dirty="0" sz="1050" spc="2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 spc="60">
                <a:solidFill>
                  <a:srgbClr val="676767"/>
                </a:solidFill>
                <a:latin typeface="Arial MT"/>
                <a:cs typeface="Arial MT"/>
              </a:rPr>
              <a:t>activated</a:t>
            </a:r>
            <a:r>
              <a:rPr dirty="0" sz="1050" spc="10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696969"/>
                </a:solidFill>
                <a:latin typeface="Arial MT"/>
                <a:cs typeface="Arial MT"/>
              </a:rPr>
              <a:t>carbon</a:t>
            </a:r>
            <a:r>
              <a:rPr dirty="0" sz="1050" spc="11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 spc="65">
                <a:solidFill>
                  <a:srgbClr val="696969"/>
                </a:solidFill>
                <a:latin typeface="Arial MT"/>
                <a:cs typeface="Arial MT"/>
              </a:rPr>
              <a:t>facial</a:t>
            </a:r>
            <a:r>
              <a:rPr dirty="0" sz="1050" spc="7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 spc="-10">
                <a:solidFill>
                  <a:srgbClr val="696969"/>
                </a:solidFill>
                <a:latin typeface="Arial MT"/>
                <a:cs typeface="Arial MT"/>
              </a:rPr>
              <a:t>masks?</a:t>
            </a:r>
            <a:endParaRPr sz="1050">
              <a:latin typeface="Arial MT"/>
              <a:cs typeface="Arial MT"/>
            </a:endParaRPr>
          </a:p>
          <a:p>
            <a:pPr algn="just" marL="12700">
              <a:lnSpc>
                <a:spcPct val="100000"/>
              </a:lnSpc>
              <a:spcBef>
                <a:spcPts val="135"/>
              </a:spcBef>
            </a:pPr>
            <a:r>
              <a:rPr dirty="0" sz="950">
                <a:solidFill>
                  <a:srgbClr val="6E6E6E"/>
                </a:solidFill>
                <a:latin typeface="Arial MT"/>
                <a:cs typeface="Arial MT"/>
              </a:rPr>
              <a:t>I</a:t>
            </a:r>
            <a:r>
              <a:rPr dirty="0" sz="950">
                <a:solidFill>
                  <a:srgbClr val="6B6B6B"/>
                </a:solidFill>
                <a:latin typeface="Arial MT"/>
                <a:cs typeface="Arial MT"/>
              </a:rPr>
              <a:t>n</a:t>
            </a:r>
            <a:r>
              <a:rPr dirty="0" sz="950" spc="26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50" spc="75">
                <a:solidFill>
                  <a:srgbClr val="676767"/>
                </a:solidFill>
                <a:latin typeface="Arial MT"/>
                <a:cs typeface="Arial MT"/>
              </a:rPr>
              <a:t>fact,</a:t>
            </a:r>
            <a:r>
              <a:rPr dirty="0" sz="950" spc="23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 spc="50">
                <a:solidFill>
                  <a:srgbClr val="696969"/>
                </a:solidFill>
                <a:latin typeface="Arial MT"/>
                <a:cs typeface="Arial MT"/>
              </a:rPr>
              <a:t>it</a:t>
            </a:r>
            <a:r>
              <a:rPr dirty="0" sz="950" spc="33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>
                <a:solidFill>
                  <a:srgbClr val="6B6B6B"/>
                </a:solidFill>
                <a:latin typeface="Arial MT"/>
                <a:cs typeface="Arial MT"/>
              </a:rPr>
              <a:t>cl</a:t>
            </a:r>
            <a:r>
              <a:rPr dirty="0" sz="950">
                <a:solidFill>
                  <a:srgbClr val="696969"/>
                </a:solidFill>
                <a:latin typeface="Arial MT"/>
                <a:cs typeface="Arial MT"/>
              </a:rPr>
              <a:t>eans</a:t>
            </a:r>
            <a:r>
              <a:rPr dirty="0" sz="950" spc="33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>
                <a:solidFill>
                  <a:srgbClr val="696969"/>
                </a:solidFill>
                <a:latin typeface="Arial MT"/>
                <a:cs typeface="Arial MT"/>
              </a:rPr>
              <a:t>the</a:t>
            </a:r>
            <a:r>
              <a:rPr dirty="0" sz="950" spc="46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>
                <a:solidFill>
                  <a:srgbClr val="676767"/>
                </a:solidFill>
                <a:latin typeface="Arial MT"/>
                <a:cs typeface="Arial MT"/>
              </a:rPr>
              <a:t>d</a:t>
            </a:r>
            <a:r>
              <a:rPr dirty="0" sz="950">
                <a:solidFill>
                  <a:srgbClr val="696969"/>
                </a:solidFill>
                <a:latin typeface="Arial MT"/>
                <a:cs typeface="Arial MT"/>
              </a:rPr>
              <a:t>irt</a:t>
            </a:r>
            <a:r>
              <a:rPr dirty="0" sz="950" spc="36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>
                <a:solidFill>
                  <a:srgbClr val="6B6B6B"/>
                </a:solidFill>
                <a:latin typeface="Arial MT"/>
                <a:cs typeface="Arial MT"/>
              </a:rPr>
              <a:t>in</a:t>
            </a:r>
            <a:r>
              <a:rPr dirty="0" sz="950" spc="30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50">
                <a:solidFill>
                  <a:srgbClr val="676767"/>
                </a:solidFill>
                <a:latin typeface="Arial MT"/>
                <a:cs typeface="Arial MT"/>
              </a:rPr>
              <a:t>the</a:t>
            </a:r>
            <a:r>
              <a:rPr dirty="0" sz="950" spc="34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>
                <a:solidFill>
                  <a:srgbClr val="676767"/>
                </a:solidFill>
                <a:latin typeface="Arial MT"/>
                <a:cs typeface="Arial MT"/>
              </a:rPr>
              <a:t>pores</a:t>
            </a:r>
            <a:r>
              <a:rPr dirty="0" sz="950" spc="35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>
                <a:solidFill>
                  <a:srgbClr val="696969"/>
                </a:solidFill>
                <a:latin typeface="Arial MT"/>
                <a:cs typeface="Arial MT"/>
              </a:rPr>
              <a:t>and</a:t>
            </a:r>
            <a:r>
              <a:rPr dirty="0" sz="950" spc="37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60">
                <a:solidFill>
                  <a:srgbClr val="696969"/>
                </a:solidFill>
                <a:latin typeface="Arial MT"/>
                <a:cs typeface="Arial MT"/>
              </a:rPr>
              <a:t>dead</a:t>
            </a:r>
            <a:r>
              <a:rPr dirty="0" sz="950" spc="30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>
                <a:solidFill>
                  <a:srgbClr val="696969"/>
                </a:solidFill>
                <a:latin typeface="Arial MT"/>
                <a:cs typeface="Arial MT"/>
              </a:rPr>
              <a:t>skin</a:t>
            </a:r>
            <a:r>
              <a:rPr dirty="0" sz="950" spc="28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>
                <a:solidFill>
                  <a:srgbClr val="6B6B6B"/>
                </a:solidFill>
                <a:latin typeface="Arial MT"/>
                <a:cs typeface="Arial MT"/>
              </a:rPr>
              <a:t>by</a:t>
            </a:r>
            <a:r>
              <a:rPr dirty="0" sz="950" spc="29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50">
                <a:solidFill>
                  <a:srgbClr val="676767"/>
                </a:solidFill>
                <a:latin typeface="Arial MT"/>
                <a:cs typeface="Arial MT"/>
              </a:rPr>
              <a:t>using</a:t>
            </a:r>
            <a:r>
              <a:rPr dirty="0" sz="950" spc="35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 spc="-25">
                <a:solidFill>
                  <a:srgbClr val="696969"/>
                </a:solidFill>
                <a:latin typeface="Arial MT"/>
                <a:cs typeface="Arial MT"/>
              </a:rPr>
              <a:t>the</a:t>
            </a:r>
            <a:endParaRPr sz="950">
              <a:latin typeface="Arial MT"/>
              <a:cs typeface="Arial MT"/>
            </a:endParaRPr>
          </a:p>
          <a:p>
            <a:pPr algn="just" marL="15875" marR="8890">
              <a:lnSpc>
                <a:spcPct val="116199"/>
              </a:lnSpc>
              <a:spcBef>
                <a:spcPts val="65"/>
              </a:spcBef>
            </a:pPr>
            <a:r>
              <a:rPr dirty="0" sz="900">
                <a:solidFill>
                  <a:srgbClr val="676767"/>
                </a:solidFill>
                <a:latin typeface="Arial MT"/>
                <a:cs typeface="Arial MT"/>
              </a:rPr>
              <a:t>masks'</a:t>
            </a:r>
            <a:r>
              <a:rPr dirty="0" sz="900" spc="34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00" spc="65">
                <a:solidFill>
                  <a:srgbClr val="666666"/>
                </a:solidFill>
                <a:latin typeface="Arial MT"/>
                <a:cs typeface="Arial MT"/>
              </a:rPr>
              <a:t>absorption</a:t>
            </a:r>
            <a:r>
              <a:rPr dirty="0" sz="900" spc="340">
                <a:solidFill>
                  <a:srgbClr val="666666"/>
                </a:solidFill>
                <a:latin typeface="Arial MT"/>
                <a:cs typeface="Arial MT"/>
              </a:rPr>
              <a:t> </a:t>
            </a:r>
            <a:r>
              <a:rPr dirty="0" sz="900" spc="80">
                <a:solidFill>
                  <a:srgbClr val="696969"/>
                </a:solidFill>
                <a:latin typeface="Arial MT"/>
                <a:cs typeface="Arial MT"/>
              </a:rPr>
              <a:t>and</a:t>
            </a:r>
            <a:r>
              <a:rPr dirty="0" sz="900" spc="29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 spc="55">
                <a:solidFill>
                  <a:srgbClr val="646464"/>
                </a:solidFill>
                <a:latin typeface="Arial MT"/>
                <a:cs typeface="Arial MT"/>
              </a:rPr>
              <a:t>cleansing</a:t>
            </a:r>
            <a:r>
              <a:rPr dirty="0" sz="900" spc="345">
                <a:solidFill>
                  <a:srgbClr val="646464"/>
                </a:solidFill>
                <a:latin typeface="Arial MT"/>
                <a:cs typeface="Arial MT"/>
              </a:rPr>
              <a:t> </a:t>
            </a:r>
            <a:r>
              <a:rPr dirty="0" sz="900" spc="50">
                <a:solidFill>
                  <a:srgbClr val="676767"/>
                </a:solidFill>
                <a:latin typeface="Arial MT"/>
                <a:cs typeface="Arial MT"/>
              </a:rPr>
              <a:t>abilities.</a:t>
            </a:r>
            <a:r>
              <a:rPr dirty="0" sz="900" spc="34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00" spc="50">
                <a:solidFill>
                  <a:srgbClr val="676767"/>
                </a:solidFill>
                <a:latin typeface="Arial MT"/>
                <a:cs typeface="Arial MT"/>
              </a:rPr>
              <a:t>Subsequently,</a:t>
            </a:r>
            <a:r>
              <a:rPr dirty="0" sz="900" spc="31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00" spc="50">
                <a:solidFill>
                  <a:srgbClr val="696969"/>
                </a:solidFill>
                <a:latin typeface="Arial MT"/>
                <a:cs typeface="Arial MT"/>
              </a:rPr>
              <a:t>infuse</a:t>
            </a:r>
            <a:r>
              <a:rPr dirty="0" sz="900" spc="29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 spc="25">
                <a:solidFill>
                  <a:srgbClr val="696969"/>
                </a:solidFill>
                <a:latin typeface="Arial MT"/>
                <a:cs typeface="Arial MT"/>
              </a:rPr>
              <a:t>the </a:t>
            </a:r>
            <a:r>
              <a:rPr dirty="0" sz="950">
                <a:solidFill>
                  <a:srgbClr val="696969"/>
                </a:solidFill>
                <a:latin typeface="Arial MT"/>
                <a:cs typeface="Arial MT"/>
              </a:rPr>
              <a:t>pore—brightening</a:t>
            </a:r>
            <a:r>
              <a:rPr dirty="0" sz="950" spc="24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70">
                <a:solidFill>
                  <a:srgbClr val="676767"/>
                </a:solidFill>
                <a:latin typeface="Arial MT"/>
                <a:cs typeface="Arial MT"/>
              </a:rPr>
              <a:t>effect</a:t>
            </a:r>
            <a:r>
              <a:rPr dirty="0" sz="950" spc="45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>
                <a:solidFill>
                  <a:srgbClr val="696969"/>
                </a:solidFill>
                <a:latin typeface="Arial MT"/>
                <a:cs typeface="Arial MT"/>
              </a:rPr>
              <a:t>of</a:t>
            </a:r>
            <a:r>
              <a:rPr dirty="0" sz="950" spc="459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>
                <a:solidFill>
                  <a:srgbClr val="696969"/>
                </a:solidFill>
                <a:latin typeface="Arial MT"/>
                <a:cs typeface="Arial MT"/>
              </a:rPr>
              <a:t>the</a:t>
            </a:r>
            <a:r>
              <a:rPr dirty="0" sz="950" spc="47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>
                <a:solidFill>
                  <a:srgbClr val="696969"/>
                </a:solidFill>
                <a:latin typeface="Arial MT"/>
                <a:cs typeface="Arial MT"/>
              </a:rPr>
              <a:t>7</a:t>
            </a:r>
            <a:r>
              <a:rPr dirty="0" sz="950" spc="39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>
                <a:solidFill>
                  <a:srgbClr val="696969"/>
                </a:solidFill>
                <a:latin typeface="Arial MT"/>
                <a:cs typeface="Arial MT"/>
              </a:rPr>
              <a:t>maj</a:t>
            </a:r>
            <a:r>
              <a:rPr dirty="0" sz="950" spc="-6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>
                <a:solidFill>
                  <a:srgbClr val="676767"/>
                </a:solidFill>
                <a:latin typeface="Arial MT"/>
                <a:cs typeface="Arial MT"/>
              </a:rPr>
              <a:t>or</a:t>
            </a:r>
            <a:r>
              <a:rPr dirty="0" sz="950" spc="46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>
                <a:solidFill>
                  <a:srgbClr val="666666"/>
                </a:solidFill>
                <a:latin typeface="Arial MT"/>
                <a:cs typeface="Arial MT"/>
              </a:rPr>
              <a:t>active</a:t>
            </a:r>
            <a:r>
              <a:rPr dirty="0" sz="950" spc="425">
                <a:solidFill>
                  <a:srgbClr val="666666"/>
                </a:solidFill>
                <a:latin typeface="Arial MT"/>
                <a:cs typeface="Arial MT"/>
              </a:rPr>
              <a:t> </a:t>
            </a:r>
            <a:r>
              <a:rPr dirty="0" sz="950">
                <a:solidFill>
                  <a:srgbClr val="676767"/>
                </a:solidFill>
                <a:latin typeface="Arial MT"/>
                <a:cs typeface="Arial MT"/>
              </a:rPr>
              <a:t>ingred</a:t>
            </a:r>
            <a:r>
              <a:rPr dirty="0" sz="950" spc="-6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>
                <a:solidFill>
                  <a:srgbClr val="6B6B6B"/>
                </a:solidFill>
                <a:latin typeface="Arial MT"/>
                <a:cs typeface="Arial MT"/>
              </a:rPr>
              <a:t>ients</a:t>
            </a:r>
            <a:r>
              <a:rPr dirty="0" sz="950" spc="409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50">
                <a:solidFill>
                  <a:srgbClr val="696969"/>
                </a:solidFill>
                <a:latin typeface="Arial MT"/>
                <a:cs typeface="Arial MT"/>
              </a:rPr>
              <a:t>into</a:t>
            </a:r>
            <a:r>
              <a:rPr dirty="0" sz="950" spc="42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-25">
                <a:solidFill>
                  <a:srgbClr val="696969"/>
                </a:solidFill>
                <a:latin typeface="Arial MT"/>
                <a:cs typeface="Arial MT"/>
              </a:rPr>
              <a:t>the </a:t>
            </a:r>
            <a:r>
              <a:rPr dirty="0" sz="950">
                <a:solidFill>
                  <a:srgbClr val="676767"/>
                </a:solidFill>
                <a:latin typeface="Arial MT"/>
                <a:cs typeface="Arial MT"/>
              </a:rPr>
              <a:t>pores.</a:t>
            </a:r>
            <a:r>
              <a:rPr dirty="0" sz="950" spc="21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>
                <a:solidFill>
                  <a:srgbClr val="696969"/>
                </a:solidFill>
                <a:latin typeface="Arial MT"/>
                <a:cs typeface="Arial MT"/>
              </a:rPr>
              <a:t>Beg</a:t>
            </a:r>
            <a:r>
              <a:rPr dirty="0" sz="950" spc="-15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>
                <a:solidFill>
                  <a:srgbClr val="696969"/>
                </a:solidFill>
                <a:latin typeface="Arial MT"/>
                <a:cs typeface="Arial MT"/>
              </a:rPr>
              <a:t>in</a:t>
            </a:r>
            <a:r>
              <a:rPr dirty="0" sz="950" spc="16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>
                <a:solidFill>
                  <a:srgbClr val="6B6B6B"/>
                </a:solidFill>
                <a:latin typeface="Arial MT"/>
                <a:cs typeface="Arial MT"/>
              </a:rPr>
              <a:t>the</a:t>
            </a:r>
            <a:r>
              <a:rPr dirty="0" sz="950" spc="25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50">
                <a:solidFill>
                  <a:srgbClr val="676767"/>
                </a:solidFill>
                <a:latin typeface="Arial MT"/>
                <a:cs typeface="Arial MT"/>
              </a:rPr>
              <a:t>whitening</a:t>
            </a:r>
            <a:r>
              <a:rPr dirty="0" sz="950" spc="30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>
                <a:solidFill>
                  <a:srgbClr val="696969"/>
                </a:solidFill>
                <a:latin typeface="Arial MT"/>
                <a:cs typeface="Arial MT"/>
              </a:rPr>
              <a:t>journey</a:t>
            </a:r>
            <a:r>
              <a:rPr dirty="0" sz="950" spc="24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>
                <a:solidFill>
                  <a:srgbClr val="6B6B6B"/>
                </a:solidFill>
                <a:latin typeface="Arial MT"/>
                <a:cs typeface="Arial MT"/>
              </a:rPr>
              <a:t>of</a:t>
            </a:r>
            <a:r>
              <a:rPr dirty="0" sz="950" spc="24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50" spc="60">
                <a:solidFill>
                  <a:srgbClr val="676767"/>
                </a:solidFill>
                <a:latin typeface="Arial MT"/>
                <a:cs typeface="Arial MT"/>
              </a:rPr>
              <a:t>“treating</a:t>
            </a:r>
            <a:r>
              <a:rPr dirty="0" sz="950" spc="31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>
                <a:solidFill>
                  <a:srgbClr val="6B6B6B"/>
                </a:solidFill>
                <a:latin typeface="Arial MT"/>
                <a:cs typeface="Arial MT"/>
              </a:rPr>
              <a:t>white</a:t>
            </a:r>
            <a:r>
              <a:rPr dirty="0" sz="950" spc="26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50" spc="50">
                <a:solidFill>
                  <a:srgbClr val="676767"/>
                </a:solidFill>
                <a:latin typeface="Arial MT"/>
                <a:cs typeface="Arial MT"/>
              </a:rPr>
              <a:t>with</a:t>
            </a:r>
            <a:r>
              <a:rPr dirty="0" sz="950" spc="19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 spc="50">
                <a:solidFill>
                  <a:srgbClr val="666666"/>
                </a:solidFill>
                <a:latin typeface="Arial MT"/>
                <a:cs typeface="Arial MT"/>
              </a:rPr>
              <a:t>bla</a:t>
            </a:r>
            <a:r>
              <a:rPr dirty="0" sz="950" spc="-120">
                <a:solidFill>
                  <a:srgbClr val="666666"/>
                </a:solidFill>
                <a:latin typeface="Arial MT"/>
                <a:cs typeface="Arial MT"/>
              </a:rPr>
              <a:t> </a:t>
            </a:r>
            <a:r>
              <a:rPr dirty="0" sz="950" spc="-20">
                <a:solidFill>
                  <a:srgbClr val="696969"/>
                </a:solidFill>
                <a:latin typeface="Arial MT"/>
                <a:cs typeface="Arial MT"/>
              </a:rPr>
              <a:t>ck!”</a:t>
            </a:r>
            <a:endParaRPr sz="9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776474"/>
            <a:ext cx="1193294" cy="116129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9476" y="2052826"/>
            <a:ext cx="964693" cy="1239014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18490" y="2048254"/>
            <a:ext cx="1549910" cy="1495046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71348" y="0"/>
            <a:ext cx="405456" cy="434335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7662685" y="4041650"/>
            <a:ext cx="1114425" cy="896619"/>
            <a:chOff x="7662685" y="4041650"/>
            <a:chExt cx="1114425" cy="896619"/>
          </a:xfrm>
        </p:grpSpPr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62685" y="4576575"/>
              <a:ext cx="964693" cy="361188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81660" y="4041650"/>
              <a:ext cx="195144" cy="896113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1361159" y="3642362"/>
            <a:ext cx="786130" cy="330200"/>
          </a:xfrm>
          <a:prstGeom prst="rect">
            <a:avLst/>
          </a:prstGeom>
        </p:spPr>
        <p:txBody>
          <a:bodyPr wrap="square" lIns="0" tIns="42545" rIns="0" bIns="0" rtlCol="0" vert="horz">
            <a:spAutoFit/>
          </a:bodyPr>
          <a:lstStyle/>
          <a:p>
            <a:pPr marL="12700" marR="5080">
              <a:lnSpc>
                <a:spcPts val="1080"/>
              </a:lnSpc>
              <a:spcBef>
                <a:spcPts val="335"/>
              </a:spcBef>
            </a:pPr>
            <a:r>
              <a:rPr dirty="0" sz="1100" spc="-125">
                <a:solidFill>
                  <a:srgbClr val="676767"/>
                </a:solidFill>
                <a:latin typeface="Arial MT"/>
                <a:cs typeface="Arial MT"/>
              </a:rPr>
              <a:t>WHITE</a:t>
            </a:r>
            <a:r>
              <a:rPr dirty="0" sz="1100" spc="6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100" spc="-20">
                <a:solidFill>
                  <a:srgbClr val="676767"/>
                </a:solidFill>
                <a:latin typeface="Arial MT"/>
                <a:cs typeface="Arial MT"/>
              </a:rPr>
              <a:t>SILK </a:t>
            </a:r>
            <a:r>
              <a:rPr dirty="0" sz="1100" spc="-140">
                <a:solidFill>
                  <a:srgbClr val="676767"/>
                </a:solidFill>
                <a:latin typeface="Arial MT"/>
                <a:cs typeface="Arial MT"/>
              </a:rPr>
              <a:t>FROM</a:t>
            </a:r>
            <a:r>
              <a:rPr dirty="0" sz="1100" spc="5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100" spc="-135">
                <a:solidFill>
                  <a:srgbClr val="696969"/>
                </a:solidFill>
                <a:latin typeface="Arial MT"/>
                <a:cs typeface="Arial MT"/>
              </a:rPr>
              <a:t>JAPAN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044996" y="360929"/>
            <a:ext cx="1532890" cy="246379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50" spc="-20">
                <a:solidFill>
                  <a:srgbClr val="696969"/>
                </a:solidFill>
              </a:rPr>
              <a:t>What</a:t>
            </a:r>
            <a:r>
              <a:rPr dirty="0" sz="1450" spc="30">
                <a:solidFill>
                  <a:srgbClr val="696969"/>
                </a:solidFill>
              </a:rPr>
              <a:t> </a:t>
            </a:r>
            <a:r>
              <a:rPr dirty="0" sz="1450">
                <a:solidFill>
                  <a:srgbClr val="6B6B6B"/>
                </a:solidFill>
              </a:rPr>
              <a:t>is</a:t>
            </a:r>
            <a:r>
              <a:rPr dirty="0" sz="1450" spc="20">
                <a:solidFill>
                  <a:srgbClr val="6B6B6B"/>
                </a:solidFill>
              </a:rPr>
              <a:t> </a:t>
            </a:r>
            <a:r>
              <a:rPr dirty="0" sz="1450">
                <a:solidFill>
                  <a:srgbClr val="696969"/>
                </a:solidFill>
              </a:rPr>
              <a:t>silk</a:t>
            </a:r>
            <a:r>
              <a:rPr dirty="0" sz="1450" spc="-20">
                <a:solidFill>
                  <a:srgbClr val="696969"/>
                </a:solidFill>
              </a:rPr>
              <a:t> </a:t>
            </a:r>
            <a:r>
              <a:rPr dirty="0" sz="1450" spc="-20"/>
              <a:t>mask?</a:t>
            </a:r>
            <a:endParaRPr sz="1450"/>
          </a:p>
        </p:txBody>
      </p:sp>
      <p:sp>
        <p:nvSpPr>
          <p:cNvPr id="11" name="object 11" descr=""/>
          <p:cNvSpPr txBox="1"/>
          <p:nvPr/>
        </p:nvSpPr>
        <p:spPr>
          <a:xfrm>
            <a:off x="4041410" y="570295"/>
            <a:ext cx="4373880" cy="397002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algn="just" marL="15240" marR="8890" indent="-2540">
              <a:lnSpc>
                <a:spcPct val="119300"/>
              </a:lnSpc>
              <a:spcBef>
                <a:spcPts val="135"/>
              </a:spcBef>
            </a:pPr>
            <a:r>
              <a:rPr dirty="0" sz="950" spc="-5">
                <a:solidFill>
                  <a:srgbClr val="6D6D6D"/>
                </a:solidFill>
                <a:latin typeface="Arial MT"/>
                <a:cs typeface="Arial MT"/>
              </a:rPr>
              <a:t>Sil</a:t>
            </a:r>
            <a:r>
              <a:rPr dirty="0" sz="950" spc="-5">
                <a:solidFill>
                  <a:srgbClr val="6E6E6E"/>
                </a:solidFill>
                <a:latin typeface="Arial MT"/>
                <a:cs typeface="Arial MT"/>
              </a:rPr>
              <a:t>k</a:t>
            </a:r>
            <a:r>
              <a:rPr dirty="0" sz="950" spc="80">
                <a:solidFill>
                  <a:srgbClr val="6E6E6E"/>
                </a:solidFill>
                <a:latin typeface="Arial MT"/>
                <a:cs typeface="Arial MT"/>
              </a:rPr>
              <a:t> </a:t>
            </a:r>
            <a:r>
              <a:rPr dirty="0" sz="950" spc="5">
                <a:solidFill>
                  <a:srgbClr val="6E6E6E"/>
                </a:solidFill>
                <a:latin typeface="Arial MT"/>
                <a:cs typeface="Arial MT"/>
              </a:rPr>
              <a:t>m</a:t>
            </a:r>
            <a:r>
              <a:rPr dirty="0" sz="950" spc="5">
                <a:solidFill>
                  <a:srgbClr val="696969"/>
                </a:solidFill>
                <a:latin typeface="Arial MT"/>
                <a:cs typeface="Arial MT"/>
              </a:rPr>
              <a:t>ask</a:t>
            </a:r>
            <a:r>
              <a:rPr dirty="0" sz="950" spc="13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-20">
                <a:solidFill>
                  <a:srgbClr val="6B6B6B"/>
                </a:solidFill>
                <a:latin typeface="Arial MT"/>
                <a:cs typeface="Arial MT"/>
              </a:rPr>
              <a:t>is</a:t>
            </a:r>
            <a:r>
              <a:rPr dirty="0" sz="950" spc="5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50" spc="-25">
                <a:solidFill>
                  <a:srgbClr val="696969"/>
                </a:solidFill>
                <a:latin typeface="Arial MT"/>
                <a:cs typeface="Arial MT"/>
              </a:rPr>
              <a:t>the</a:t>
            </a:r>
            <a:r>
              <a:rPr dirty="0" sz="950" spc="30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25">
                <a:solidFill>
                  <a:srgbClr val="696969"/>
                </a:solidFill>
                <a:latin typeface="Arial MT"/>
                <a:cs typeface="Arial MT"/>
              </a:rPr>
              <a:t>first</a:t>
            </a:r>
            <a:r>
              <a:rPr dirty="0" sz="950" spc="12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30">
                <a:solidFill>
                  <a:srgbClr val="6B6B6B"/>
                </a:solidFill>
                <a:latin typeface="Arial MT"/>
                <a:cs typeface="Arial MT"/>
              </a:rPr>
              <a:t>in</a:t>
            </a:r>
            <a:r>
              <a:rPr dirty="0" sz="950" spc="4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50" spc="35">
                <a:solidFill>
                  <a:srgbClr val="696969"/>
                </a:solidFill>
                <a:latin typeface="Arial MT"/>
                <a:cs typeface="Arial MT"/>
              </a:rPr>
              <a:t>the</a:t>
            </a:r>
            <a:r>
              <a:rPr dirty="0" sz="950" spc="11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45">
                <a:solidFill>
                  <a:srgbClr val="676767"/>
                </a:solidFill>
                <a:latin typeface="Arial MT"/>
                <a:cs typeface="Arial MT"/>
              </a:rPr>
              <a:t>world</a:t>
            </a:r>
            <a:r>
              <a:rPr dirty="0" sz="950" spc="114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 spc="40">
                <a:solidFill>
                  <a:srgbClr val="676767"/>
                </a:solidFill>
                <a:latin typeface="Arial MT"/>
                <a:cs typeface="Arial MT"/>
              </a:rPr>
              <a:t>to</a:t>
            </a:r>
            <a:r>
              <a:rPr dirty="0" sz="950" spc="13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 spc="5">
                <a:solidFill>
                  <a:srgbClr val="6B6B6B"/>
                </a:solidFill>
                <a:latin typeface="Arial MT"/>
                <a:cs typeface="Arial MT"/>
              </a:rPr>
              <a:t>a</a:t>
            </a:r>
            <a:r>
              <a:rPr dirty="0" sz="950" spc="-15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50">
                <a:solidFill>
                  <a:srgbClr val="676767"/>
                </a:solidFill>
                <a:latin typeface="Arial MT"/>
                <a:cs typeface="Arial MT"/>
              </a:rPr>
              <a:t>dd</a:t>
            </a:r>
            <a:r>
              <a:rPr dirty="0" sz="950" spc="204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 spc="40">
                <a:solidFill>
                  <a:srgbClr val="676767"/>
                </a:solidFill>
                <a:latin typeface="Arial MT"/>
                <a:cs typeface="Arial MT"/>
              </a:rPr>
              <a:t>complex</a:t>
            </a:r>
            <a:r>
              <a:rPr dirty="0" sz="950" spc="15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 spc="-20">
                <a:solidFill>
                  <a:srgbClr val="666666"/>
                </a:solidFill>
                <a:latin typeface="Arial MT"/>
                <a:cs typeface="Arial MT"/>
              </a:rPr>
              <a:t>DNA</a:t>
            </a:r>
            <a:r>
              <a:rPr dirty="0" sz="950" spc="135">
                <a:solidFill>
                  <a:srgbClr val="666666"/>
                </a:solidFill>
                <a:latin typeface="Arial MT"/>
                <a:cs typeface="Arial MT"/>
              </a:rPr>
              <a:t> </a:t>
            </a:r>
            <a:r>
              <a:rPr dirty="0" sz="950" spc="40">
                <a:solidFill>
                  <a:srgbClr val="666666"/>
                </a:solidFill>
                <a:latin typeface="Arial MT"/>
                <a:cs typeface="Arial MT"/>
              </a:rPr>
              <a:t>repo</a:t>
            </a:r>
            <a:r>
              <a:rPr dirty="0" sz="950" spc="-165">
                <a:solidFill>
                  <a:srgbClr val="666666"/>
                </a:solidFill>
                <a:latin typeface="Arial MT"/>
                <a:cs typeface="Arial MT"/>
              </a:rPr>
              <a:t> </a:t>
            </a:r>
            <a:r>
              <a:rPr dirty="0" sz="950" spc="10">
                <a:solidFill>
                  <a:srgbClr val="6B6B6B"/>
                </a:solidFill>
                <a:latin typeface="Arial MT"/>
                <a:cs typeface="Arial MT"/>
              </a:rPr>
              <a:t>ir</a:t>
            </a:r>
            <a:r>
              <a:rPr dirty="0" sz="950" spc="8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50" spc="5">
                <a:solidFill>
                  <a:srgbClr val="676767"/>
                </a:solidFill>
                <a:latin typeface="Arial MT"/>
                <a:cs typeface="Arial MT"/>
              </a:rPr>
              <a:t>a</a:t>
            </a:r>
            <a:r>
              <a:rPr dirty="0" sz="950" spc="-15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 spc="45">
                <a:solidFill>
                  <a:srgbClr val="646464"/>
                </a:solidFill>
                <a:latin typeface="Arial MT"/>
                <a:cs typeface="Arial MT"/>
              </a:rPr>
              <a:t>gent</a:t>
            </a:r>
            <a:r>
              <a:rPr dirty="0" sz="950" spc="100">
                <a:solidFill>
                  <a:srgbClr val="646464"/>
                </a:solidFill>
                <a:latin typeface="Arial MT"/>
                <a:cs typeface="Arial MT"/>
              </a:rPr>
              <a:t> </a:t>
            </a:r>
            <a:r>
              <a:rPr dirty="0" sz="950" spc="30">
                <a:solidFill>
                  <a:srgbClr val="696969"/>
                </a:solidFill>
                <a:latin typeface="Arial MT"/>
                <a:cs typeface="Arial MT"/>
              </a:rPr>
              <a:t>in</a:t>
            </a:r>
            <a:r>
              <a:rPr dirty="0" sz="950" spc="4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35">
                <a:solidFill>
                  <a:srgbClr val="676767"/>
                </a:solidFill>
                <a:latin typeface="Arial MT"/>
                <a:cs typeface="Arial MT"/>
              </a:rPr>
              <a:t>the</a:t>
            </a:r>
            <a:r>
              <a:rPr dirty="0" sz="950" spc="2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00" spc="35">
                <a:solidFill>
                  <a:srgbClr val="676767"/>
                </a:solidFill>
                <a:latin typeface="Arial MT"/>
                <a:cs typeface="Arial MT"/>
              </a:rPr>
              <a:t>mask,</a:t>
            </a:r>
            <a:r>
              <a:rPr dirty="0" sz="900" spc="16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00" spc="70">
                <a:solidFill>
                  <a:srgbClr val="676767"/>
                </a:solidFill>
                <a:latin typeface="Arial MT"/>
                <a:cs typeface="Arial MT"/>
              </a:rPr>
              <a:t>thereby</a:t>
            </a:r>
            <a:r>
              <a:rPr dirty="0" sz="900">
                <a:solidFill>
                  <a:srgbClr val="676767"/>
                </a:solidFill>
                <a:latin typeface="Arial MT"/>
                <a:cs typeface="Arial MT"/>
              </a:rPr>
              <a:t>  </a:t>
            </a:r>
            <a:r>
              <a:rPr dirty="0" sz="900" spc="80">
                <a:solidFill>
                  <a:srgbClr val="646464"/>
                </a:solidFill>
                <a:latin typeface="Arial MT"/>
                <a:cs typeface="Arial MT"/>
              </a:rPr>
              <a:t>accel</a:t>
            </a:r>
            <a:r>
              <a:rPr dirty="0" sz="900" spc="-145">
                <a:solidFill>
                  <a:srgbClr val="646464"/>
                </a:solidFill>
                <a:latin typeface="Arial MT"/>
                <a:cs typeface="Arial MT"/>
              </a:rPr>
              <a:t> </a:t>
            </a:r>
            <a:r>
              <a:rPr dirty="0" sz="900" spc="15">
                <a:solidFill>
                  <a:srgbClr val="696969"/>
                </a:solidFill>
                <a:latin typeface="Arial MT"/>
                <a:cs typeface="Arial MT"/>
              </a:rPr>
              <a:t>er</a:t>
            </a:r>
            <a:r>
              <a:rPr dirty="0" sz="900" spc="-15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 spc="75">
                <a:solidFill>
                  <a:srgbClr val="6B6B6B"/>
                </a:solidFill>
                <a:latin typeface="Arial MT"/>
                <a:cs typeface="Arial MT"/>
              </a:rPr>
              <a:t>a</a:t>
            </a:r>
            <a:r>
              <a:rPr dirty="0" sz="900" spc="75">
                <a:solidFill>
                  <a:srgbClr val="696969"/>
                </a:solidFill>
                <a:latin typeface="Arial MT"/>
                <a:cs typeface="Arial MT"/>
              </a:rPr>
              <a:t>ting</a:t>
            </a:r>
            <a:r>
              <a:rPr dirty="0" sz="900" spc="22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 spc="80">
                <a:solidFill>
                  <a:srgbClr val="696969"/>
                </a:solidFill>
                <a:latin typeface="Arial MT"/>
                <a:cs typeface="Arial MT"/>
              </a:rPr>
              <a:t>the</a:t>
            </a:r>
            <a:r>
              <a:rPr dirty="0" sz="900" spc="16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 spc="10">
                <a:solidFill>
                  <a:srgbClr val="676767"/>
                </a:solidFill>
                <a:latin typeface="Arial MT"/>
                <a:cs typeface="Arial MT"/>
              </a:rPr>
              <a:t>skin‘s</a:t>
            </a:r>
            <a:r>
              <a:rPr dirty="0" sz="900" spc="24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00" spc="60">
                <a:solidFill>
                  <a:srgbClr val="676767"/>
                </a:solidFill>
                <a:latin typeface="Arial MT"/>
                <a:cs typeface="Arial MT"/>
              </a:rPr>
              <a:t>natural</a:t>
            </a:r>
            <a:r>
              <a:rPr dirty="0" sz="900" spc="27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00" spc="65">
                <a:solidFill>
                  <a:srgbClr val="696969"/>
                </a:solidFill>
                <a:latin typeface="Arial MT"/>
                <a:cs typeface="Arial MT"/>
              </a:rPr>
              <a:t>healing</a:t>
            </a:r>
            <a:r>
              <a:rPr dirty="0" sz="900" spc="24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 spc="55">
                <a:solidFill>
                  <a:srgbClr val="676767"/>
                </a:solidFill>
                <a:latin typeface="Arial MT"/>
                <a:cs typeface="Arial MT"/>
              </a:rPr>
              <a:t>process,</a:t>
            </a:r>
            <a:r>
              <a:rPr dirty="0" sz="900" spc="18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00" spc="70">
                <a:solidFill>
                  <a:srgbClr val="696969"/>
                </a:solidFill>
                <a:latin typeface="Arial MT"/>
                <a:cs typeface="Arial MT"/>
              </a:rPr>
              <a:t>enabling</a:t>
            </a:r>
            <a:r>
              <a:rPr dirty="0" sz="900" spc="4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30">
                <a:solidFill>
                  <a:srgbClr val="676767"/>
                </a:solidFill>
                <a:latin typeface="Arial MT"/>
                <a:cs typeface="Arial MT"/>
              </a:rPr>
              <a:t>quick </a:t>
            </a:r>
            <a:r>
              <a:rPr dirty="0" sz="950" spc="45">
                <a:solidFill>
                  <a:srgbClr val="666666"/>
                </a:solidFill>
                <a:latin typeface="Arial MT"/>
                <a:cs typeface="Arial MT"/>
              </a:rPr>
              <a:t>restoration</a:t>
            </a:r>
            <a:r>
              <a:rPr dirty="0" sz="950" spc="60">
                <a:solidFill>
                  <a:srgbClr val="666666"/>
                </a:solidFill>
                <a:latin typeface="Arial MT"/>
                <a:cs typeface="Arial MT"/>
              </a:rPr>
              <a:t> </a:t>
            </a:r>
            <a:r>
              <a:rPr dirty="0" sz="950" spc="25">
                <a:solidFill>
                  <a:srgbClr val="6B6B6B"/>
                </a:solidFill>
                <a:latin typeface="Arial MT"/>
                <a:cs typeface="Arial MT"/>
              </a:rPr>
              <a:t>of</a:t>
            </a:r>
            <a:r>
              <a:rPr dirty="0" sz="950" spc="8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50" spc="35">
                <a:solidFill>
                  <a:srgbClr val="676767"/>
                </a:solidFill>
                <a:latin typeface="Arial MT"/>
                <a:cs typeface="Arial MT"/>
              </a:rPr>
              <a:t>unhealthy</a:t>
            </a:r>
            <a:r>
              <a:rPr dirty="0" sz="950" spc="10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 spc="45">
                <a:solidFill>
                  <a:srgbClr val="646464"/>
                </a:solidFill>
                <a:latin typeface="Arial MT"/>
                <a:cs typeface="Arial MT"/>
              </a:rPr>
              <a:t>and </a:t>
            </a:r>
            <a:r>
              <a:rPr dirty="0" sz="950" spc="55">
                <a:solidFill>
                  <a:srgbClr val="646464"/>
                </a:solidFill>
                <a:latin typeface="Arial MT"/>
                <a:cs typeface="Arial MT"/>
              </a:rPr>
              <a:t>d</a:t>
            </a:r>
            <a:r>
              <a:rPr dirty="0" sz="950" spc="55">
                <a:solidFill>
                  <a:srgbClr val="676767"/>
                </a:solidFill>
                <a:latin typeface="Arial MT"/>
                <a:cs typeface="Arial MT"/>
              </a:rPr>
              <a:t>am</a:t>
            </a:r>
            <a:r>
              <a:rPr dirty="0" sz="950" spc="-16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 spc="15">
                <a:solidFill>
                  <a:srgbClr val="696969"/>
                </a:solidFill>
                <a:latin typeface="Arial MT"/>
                <a:cs typeface="Arial MT"/>
              </a:rPr>
              <a:t>ag</a:t>
            </a:r>
            <a:r>
              <a:rPr dirty="0" sz="950" spc="-10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35">
                <a:solidFill>
                  <a:srgbClr val="696969"/>
                </a:solidFill>
                <a:latin typeface="Arial MT"/>
                <a:cs typeface="Arial MT"/>
              </a:rPr>
              <a:t>ed</a:t>
            </a:r>
            <a:r>
              <a:rPr dirty="0" sz="950" spc="4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-5">
                <a:solidFill>
                  <a:srgbClr val="676767"/>
                </a:solidFill>
                <a:latin typeface="Arial MT"/>
                <a:cs typeface="Arial MT"/>
              </a:rPr>
              <a:t>ski</a:t>
            </a:r>
            <a:r>
              <a:rPr dirty="0" sz="950">
                <a:solidFill>
                  <a:srgbClr val="676767"/>
                </a:solidFill>
                <a:latin typeface="Arial MT"/>
                <a:cs typeface="Arial MT"/>
              </a:rPr>
              <a:t>n</a:t>
            </a:r>
            <a:r>
              <a:rPr dirty="0" sz="950" spc="2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 spc="45">
                <a:solidFill>
                  <a:srgbClr val="6B6B6B"/>
                </a:solidFill>
                <a:latin typeface="Arial MT"/>
                <a:cs typeface="Arial MT"/>
              </a:rPr>
              <a:t>and</a:t>
            </a:r>
            <a:r>
              <a:rPr dirty="0" sz="950" spc="5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50" spc="35">
                <a:solidFill>
                  <a:srgbClr val="676767"/>
                </a:solidFill>
                <a:latin typeface="Arial MT"/>
                <a:cs typeface="Arial MT"/>
              </a:rPr>
              <a:t>preventing</a:t>
            </a:r>
            <a:r>
              <a:rPr dirty="0" sz="950" spc="13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 spc="40">
                <a:solidFill>
                  <a:srgbClr val="696969"/>
                </a:solidFill>
                <a:latin typeface="Arial MT"/>
                <a:cs typeface="Arial MT"/>
              </a:rPr>
              <a:t>dam</a:t>
            </a:r>
            <a:r>
              <a:rPr dirty="0" sz="950" spc="-16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30">
                <a:solidFill>
                  <a:srgbClr val="696969"/>
                </a:solidFill>
                <a:latin typeface="Arial MT"/>
                <a:cs typeface="Arial MT"/>
              </a:rPr>
              <a:t>ag</a:t>
            </a:r>
            <a:r>
              <a:rPr dirty="0" sz="950" spc="-13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5">
                <a:solidFill>
                  <a:srgbClr val="696969"/>
                </a:solidFill>
                <a:latin typeface="Arial MT"/>
                <a:cs typeface="Arial MT"/>
              </a:rPr>
              <a:t>e</a:t>
            </a:r>
            <a:r>
              <a:rPr dirty="0" sz="95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 spc="60">
                <a:solidFill>
                  <a:srgbClr val="676767"/>
                </a:solidFill>
                <a:latin typeface="Arial MT"/>
                <a:cs typeface="Arial MT"/>
              </a:rPr>
              <a:t>from</a:t>
            </a:r>
            <a:r>
              <a:rPr dirty="0" sz="900" spc="13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00" spc="65">
                <a:solidFill>
                  <a:srgbClr val="696969"/>
                </a:solidFill>
                <a:latin typeface="Arial MT"/>
                <a:cs typeface="Arial MT"/>
              </a:rPr>
              <a:t>ul</a:t>
            </a:r>
            <a:r>
              <a:rPr dirty="0" sz="900" spc="65">
                <a:solidFill>
                  <a:srgbClr val="676767"/>
                </a:solidFill>
                <a:latin typeface="Arial MT"/>
                <a:cs typeface="Arial MT"/>
              </a:rPr>
              <a:t>trov</a:t>
            </a:r>
            <a:r>
              <a:rPr dirty="0" sz="900" spc="65">
                <a:solidFill>
                  <a:srgbClr val="6B6B6B"/>
                </a:solidFill>
                <a:latin typeface="Arial MT"/>
                <a:cs typeface="Arial MT"/>
              </a:rPr>
              <a:t>i</a:t>
            </a:r>
            <a:r>
              <a:rPr dirty="0" sz="900" spc="65">
                <a:solidFill>
                  <a:srgbClr val="696969"/>
                </a:solidFill>
                <a:latin typeface="Arial MT"/>
                <a:cs typeface="Arial MT"/>
              </a:rPr>
              <a:t>ol</a:t>
            </a:r>
            <a:r>
              <a:rPr dirty="0" sz="900" spc="65">
                <a:solidFill>
                  <a:srgbClr val="676767"/>
                </a:solidFill>
                <a:latin typeface="Arial MT"/>
                <a:cs typeface="Arial MT"/>
              </a:rPr>
              <a:t>et</a:t>
            </a:r>
            <a:r>
              <a:rPr dirty="0" sz="900" spc="12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00" spc="30">
                <a:solidFill>
                  <a:srgbClr val="696969"/>
                </a:solidFill>
                <a:latin typeface="Arial MT"/>
                <a:cs typeface="Arial MT"/>
              </a:rPr>
              <a:t>rays</a:t>
            </a:r>
            <a:r>
              <a:rPr dirty="0" sz="900" spc="9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 spc="35">
                <a:solidFill>
                  <a:srgbClr val="696969"/>
                </a:solidFill>
                <a:latin typeface="Arial MT"/>
                <a:cs typeface="Arial MT"/>
              </a:rPr>
              <a:t>and</a:t>
            </a:r>
            <a:r>
              <a:rPr dirty="0" sz="900" spc="22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 spc="50">
                <a:solidFill>
                  <a:srgbClr val="696969"/>
                </a:solidFill>
                <a:latin typeface="Arial MT"/>
                <a:cs typeface="Arial MT"/>
              </a:rPr>
              <a:t>heavy</a:t>
            </a:r>
            <a:r>
              <a:rPr dirty="0" sz="900" spc="10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 spc="75">
                <a:solidFill>
                  <a:srgbClr val="666666"/>
                </a:solidFill>
                <a:latin typeface="Arial MT"/>
                <a:cs typeface="Arial MT"/>
              </a:rPr>
              <a:t>metal</a:t>
            </a:r>
            <a:r>
              <a:rPr dirty="0" sz="900" spc="100">
                <a:solidFill>
                  <a:srgbClr val="666666"/>
                </a:solidFill>
                <a:latin typeface="Arial MT"/>
                <a:cs typeface="Arial MT"/>
              </a:rPr>
              <a:t> </a:t>
            </a:r>
            <a:r>
              <a:rPr dirty="0" sz="900" spc="50">
                <a:solidFill>
                  <a:srgbClr val="676767"/>
                </a:solidFill>
                <a:latin typeface="Arial MT"/>
                <a:cs typeface="Arial MT"/>
              </a:rPr>
              <a:t>substances.</a:t>
            </a:r>
            <a:endParaRPr sz="900">
              <a:latin typeface="Arial MT"/>
              <a:cs typeface="Arial MT"/>
            </a:endParaRPr>
          </a:p>
          <a:p>
            <a:pPr algn="just" marL="17780" marR="11430" indent="-5080">
              <a:lnSpc>
                <a:spcPct val="117900"/>
              </a:lnSpc>
              <a:spcBef>
                <a:spcPts val="525"/>
              </a:spcBef>
            </a:pPr>
            <a:r>
              <a:rPr dirty="0" sz="900" spc="15">
                <a:solidFill>
                  <a:srgbClr val="6B6B6B"/>
                </a:solidFill>
                <a:latin typeface="Arial MT"/>
                <a:cs typeface="Arial MT"/>
              </a:rPr>
              <a:t>Sil</a:t>
            </a:r>
            <a:r>
              <a:rPr dirty="0" sz="900" spc="15">
                <a:solidFill>
                  <a:srgbClr val="6E6E6E"/>
                </a:solidFill>
                <a:latin typeface="Arial MT"/>
                <a:cs typeface="Arial MT"/>
              </a:rPr>
              <a:t>k</a:t>
            </a:r>
            <a:r>
              <a:rPr dirty="0" sz="900" spc="95">
                <a:solidFill>
                  <a:srgbClr val="6E6E6E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96969"/>
                </a:solidFill>
                <a:latin typeface="Arial MT"/>
                <a:cs typeface="Arial MT"/>
              </a:rPr>
              <a:t>is</a:t>
            </a:r>
            <a:r>
              <a:rPr dirty="0" sz="900" spc="10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 spc="5">
                <a:solidFill>
                  <a:srgbClr val="696969"/>
                </a:solidFill>
                <a:latin typeface="Arial MT"/>
                <a:cs typeface="Arial MT"/>
              </a:rPr>
              <a:t>the</a:t>
            </a:r>
            <a:r>
              <a:rPr dirty="0" sz="900" spc="26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76767"/>
                </a:solidFill>
                <a:latin typeface="Arial MT"/>
                <a:cs typeface="Arial MT"/>
              </a:rPr>
              <a:t>lig</a:t>
            </a:r>
            <a:r>
              <a:rPr dirty="0" sz="900" spc="-2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00" spc="55">
                <a:solidFill>
                  <a:srgbClr val="676767"/>
                </a:solidFill>
                <a:latin typeface="Arial MT"/>
                <a:cs typeface="Arial MT"/>
              </a:rPr>
              <a:t>htest,</a:t>
            </a:r>
            <a:r>
              <a:rPr dirty="0" sz="900" spc="5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00" spc="55">
                <a:solidFill>
                  <a:srgbClr val="666666"/>
                </a:solidFill>
                <a:latin typeface="Arial MT"/>
                <a:cs typeface="Arial MT"/>
              </a:rPr>
              <a:t>softest</a:t>
            </a:r>
            <a:r>
              <a:rPr dirty="0" sz="900" spc="200">
                <a:solidFill>
                  <a:srgbClr val="666666"/>
                </a:solidFill>
                <a:latin typeface="Arial MT"/>
                <a:cs typeface="Arial MT"/>
              </a:rPr>
              <a:t> </a:t>
            </a:r>
            <a:r>
              <a:rPr dirty="0" sz="900" spc="75">
                <a:solidFill>
                  <a:srgbClr val="696969"/>
                </a:solidFill>
                <a:latin typeface="Arial MT"/>
                <a:cs typeface="Arial MT"/>
              </a:rPr>
              <a:t>and</a:t>
            </a:r>
            <a:r>
              <a:rPr dirty="0" sz="900" spc="8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 spc="50">
                <a:solidFill>
                  <a:srgbClr val="676767"/>
                </a:solidFill>
                <a:latin typeface="Arial MT"/>
                <a:cs typeface="Arial MT"/>
              </a:rPr>
              <a:t>finest</a:t>
            </a:r>
            <a:r>
              <a:rPr dirty="0" sz="900" spc="16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00" spc="60">
                <a:solidFill>
                  <a:srgbClr val="6B6B6B"/>
                </a:solidFill>
                <a:latin typeface="Arial MT"/>
                <a:cs typeface="Arial MT"/>
              </a:rPr>
              <a:t>natural</a:t>
            </a:r>
            <a:r>
              <a:rPr dirty="0" sz="900" spc="14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00" spc="75">
                <a:solidFill>
                  <a:srgbClr val="676767"/>
                </a:solidFill>
                <a:latin typeface="Arial MT"/>
                <a:cs typeface="Arial MT"/>
              </a:rPr>
              <a:t>fibre</a:t>
            </a:r>
            <a:r>
              <a:rPr dirty="0" sz="900" spc="10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00" spc="75">
                <a:solidFill>
                  <a:srgbClr val="696969"/>
                </a:solidFill>
                <a:latin typeface="Arial MT"/>
                <a:cs typeface="Arial MT"/>
              </a:rPr>
              <a:t>in</a:t>
            </a:r>
            <a:r>
              <a:rPr dirty="0" sz="900" spc="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 spc="55">
                <a:solidFill>
                  <a:srgbClr val="676767"/>
                </a:solidFill>
                <a:latin typeface="Arial MT"/>
                <a:cs typeface="Arial MT"/>
              </a:rPr>
              <a:t>nature.</a:t>
            </a:r>
            <a:r>
              <a:rPr dirty="0" sz="900" spc="114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00" spc="35">
                <a:solidFill>
                  <a:srgbClr val="6B6B6B"/>
                </a:solidFill>
                <a:latin typeface="Arial MT"/>
                <a:cs typeface="Arial MT"/>
              </a:rPr>
              <a:t>It</a:t>
            </a:r>
            <a:r>
              <a:rPr dirty="0" sz="900" spc="114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00" spc="70">
                <a:solidFill>
                  <a:srgbClr val="696969"/>
                </a:solidFill>
                <a:latin typeface="Arial MT"/>
                <a:cs typeface="Arial MT"/>
              </a:rPr>
              <a:t>can</a:t>
            </a:r>
            <a:r>
              <a:rPr dirty="0" sz="900" spc="114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 spc="45">
                <a:solidFill>
                  <a:srgbClr val="696969"/>
                </a:solidFill>
                <a:latin typeface="Arial MT"/>
                <a:cs typeface="Arial MT"/>
              </a:rPr>
              <a:t>closely</a:t>
            </a:r>
            <a:r>
              <a:rPr dirty="0" sz="900" spc="2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35">
                <a:solidFill>
                  <a:srgbClr val="6B6B6B"/>
                </a:solidFill>
                <a:latin typeface="Arial MT"/>
                <a:cs typeface="Arial MT"/>
              </a:rPr>
              <a:t>ad</a:t>
            </a:r>
            <a:r>
              <a:rPr dirty="0" sz="950" spc="-17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50" spc="20">
                <a:solidFill>
                  <a:srgbClr val="696969"/>
                </a:solidFill>
                <a:latin typeface="Arial MT"/>
                <a:cs typeface="Arial MT"/>
              </a:rPr>
              <a:t>here</a:t>
            </a:r>
            <a:r>
              <a:rPr dirty="0" sz="950" spc="39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20">
                <a:solidFill>
                  <a:srgbClr val="696969"/>
                </a:solidFill>
                <a:latin typeface="Arial MT"/>
                <a:cs typeface="Arial MT"/>
              </a:rPr>
              <a:t>to</a:t>
            </a:r>
            <a:r>
              <a:rPr dirty="0" sz="950" spc="40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20">
                <a:solidFill>
                  <a:srgbClr val="6B6B6B"/>
                </a:solidFill>
                <a:latin typeface="Arial MT"/>
                <a:cs typeface="Arial MT"/>
              </a:rPr>
              <a:t>the</a:t>
            </a:r>
            <a:r>
              <a:rPr dirty="0" sz="950" spc="40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50" spc="-10">
                <a:solidFill>
                  <a:srgbClr val="6B6B6B"/>
                </a:solidFill>
                <a:latin typeface="Arial MT"/>
                <a:cs typeface="Arial MT"/>
              </a:rPr>
              <a:t>skin‘s</a:t>
            </a:r>
            <a:r>
              <a:rPr dirty="0" sz="950" spc="39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50" spc="20">
                <a:solidFill>
                  <a:srgbClr val="676767"/>
                </a:solidFill>
                <a:latin typeface="Arial MT"/>
                <a:cs typeface="Arial MT"/>
              </a:rPr>
              <a:t>grooves,</a:t>
            </a:r>
            <a:r>
              <a:rPr dirty="0" sz="950" spc="34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 spc="55">
                <a:solidFill>
                  <a:srgbClr val="676767"/>
                </a:solidFill>
                <a:latin typeface="Arial MT"/>
                <a:cs typeface="Arial MT"/>
              </a:rPr>
              <a:t>perfectly</a:t>
            </a:r>
            <a:r>
              <a:rPr dirty="0" sz="950" spc="37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 spc="35">
                <a:solidFill>
                  <a:srgbClr val="676767"/>
                </a:solidFill>
                <a:latin typeface="Arial MT"/>
                <a:cs typeface="Arial MT"/>
              </a:rPr>
              <a:t>fits</a:t>
            </a:r>
            <a:r>
              <a:rPr dirty="0" sz="950" spc="34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 spc="45">
                <a:solidFill>
                  <a:srgbClr val="676767"/>
                </a:solidFill>
                <a:latin typeface="Arial MT"/>
                <a:cs typeface="Arial MT"/>
              </a:rPr>
              <a:t>the</a:t>
            </a:r>
            <a:r>
              <a:rPr dirty="0" sz="950" spc="35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 spc="35">
                <a:solidFill>
                  <a:srgbClr val="696969"/>
                </a:solidFill>
                <a:latin typeface="Arial MT"/>
                <a:cs typeface="Arial MT"/>
              </a:rPr>
              <a:t>contours</a:t>
            </a:r>
            <a:r>
              <a:rPr dirty="0" sz="950" spc="409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25">
                <a:solidFill>
                  <a:srgbClr val="6B6B6B"/>
                </a:solidFill>
                <a:latin typeface="Arial MT"/>
                <a:cs typeface="Arial MT"/>
              </a:rPr>
              <a:t>of</a:t>
            </a:r>
            <a:r>
              <a:rPr dirty="0" sz="950" spc="409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50" spc="25">
                <a:solidFill>
                  <a:srgbClr val="696969"/>
                </a:solidFill>
                <a:latin typeface="Arial MT"/>
                <a:cs typeface="Arial MT"/>
              </a:rPr>
              <a:t>the</a:t>
            </a:r>
            <a:r>
              <a:rPr dirty="0" sz="950" spc="41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25">
                <a:solidFill>
                  <a:srgbClr val="696969"/>
                </a:solidFill>
                <a:latin typeface="Arial MT"/>
                <a:cs typeface="Arial MT"/>
              </a:rPr>
              <a:t>fa</a:t>
            </a:r>
            <a:r>
              <a:rPr dirty="0" sz="950" spc="-10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30">
                <a:solidFill>
                  <a:srgbClr val="676767"/>
                </a:solidFill>
                <a:latin typeface="Arial MT"/>
                <a:cs typeface="Arial MT"/>
              </a:rPr>
              <a:t>ce</a:t>
            </a:r>
            <a:r>
              <a:rPr dirty="0" sz="950" spc="1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 spc="45">
                <a:solidFill>
                  <a:srgbClr val="676767"/>
                </a:solidFill>
                <a:latin typeface="Arial MT"/>
                <a:cs typeface="Arial MT"/>
              </a:rPr>
              <a:t>without</a:t>
            </a:r>
            <a:r>
              <a:rPr dirty="0" sz="950" spc="29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 spc="5">
                <a:solidFill>
                  <a:srgbClr val="6B6B6B"/>
                </a:solidFill>
                <a:latin typeface="Arial MT"/>
                <a:cs typeface="Arial MT"/>
              </a:rPr>
              <a:t>a</a:t>
            </a:r>
            <a:r>
              <a:rPr dirty="0" sz="950" spc="-18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50" spc="10">
                <a:solidFill>
                  <a:srgbClr val="696969"/>
                </a:solidFill>
                <a:latin typeface="Arial MT"/>
                <a:cs typeface="Arial MT"/>
              </a:rPr>
              <a:t>ir</a:t>
            </a:r>
            <a:r>
              <a:rPr dirty="0" sz="950" spc="19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55">
                <a:solidFill>
                  <a:srgbClr val="6B6B6B"/>
                </a:solidFill>
                <a:latin typeface="Arial MT"/>
                <a:cs typeface="Arial MT"/>
              </a:rPr>
              <a:t>bubbl</a:t>
            </a:r>
            <a:r>
              <a:rPr dirty="0" sz="950" spc="-16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50" spc="-10">
                <a:solidFill>
                  <a:srgbClr val="696969"/>
                </a:solidFill>
                <a:latin typeface="Arial MT"/>
                <a:cs typeface="Arial MT"/>
              </a:rPr>
              <a:t>es</a:t>
            </a:r>
            <a:r>
              <a:rPr dirty="0" sz="950" spc="22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45">
                <a:solidFill>
                  <a:srgbClr val="696969"/>
                </a:solidFill>
                <a:latin typeface="Arial MT"/>
                <a:cs typeface="Arial MT"/>
              </a:rPr>
              <a:t>and</a:t>
            </a:r>
            <a:r>
              <a:rPr dirty="0" sz="950" spc="254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>
                <a:solidFill>
                  <a:srgbClr val="696969"/>
                </a:solidFill>
                <a:latin typeface="Arial MT"/>
                <a:cs typeface="Arial MT"/>
              </a:rPr>
              <a:t>ensures</a:t>
            </a:r>
            <a:r>
              <a:rPr dirty="0" sz="950" spc="31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40">
                <a:solidFill>
                  <a:srgbClr val="696969"/>
                </a:solidFill>
                <a:latin typeface="Arial MT"/>
                <a:cs typeface="Arial MT"/>
              </a:rPr>
              <a:t>compl</a:t>
            </a:r>
            <a:r>
              <a:rPr dirty="0" sz="950" spc="-14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35">
                <a:solidFill>
                  <a:srgbClr val="696969"/>
                </a:solidFill>
                <a:latin typeface="Arial MT"/>
                <a:cs typeface="Arial MT"/>
              </a:rPr>
              <a:t>ete</a:t>
            </a:r>
            <a:r>
              <a:rPr dirty="0" sz="950" spc="30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25">
                <a:solidFill>
                  <a:srgbClr val="696969"/>
                </a:solidFill>
                <a:latin typeface="Arial MT"/>
                <a:cs typeface="Arial MT"/>
              </a:rPr>
              <a:t>covera</a:t>
            </a:r>
            <a:r>
              <a:rPr dirty="0" sz="950" spc="-10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30">
                <a:solidFill>
                  <a:srgbClr val="6B6B6B"/>
                </a:solidFill>
                <a:latin typeface="Arial MT"/>
                <a:cs typeface="Arial MT"/>
              </a:rPr>
              <a:t>ge</a:t>
            </a:r>
            <a:r>
              <a:rPr dirty="0" sz="950" spc="25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50" spc="45">
                <a:solidFill>
                  <a:srgbClr val="6D6D6D"/>
                </a:solidFill>
                <a:latin typeface="Arial MT"/>
                <a:cs typeface="Arial MT"/>
              </a:rPr>
              <a:t>and</a:t>
            </a:r>
            <a:r>
              <a:rPr dirty="0" sz="950" spc="225">
                <a:solidFill>
                  <a:srgbClr val="6D6D6D"/>
                </a:solidFill>
                <a:latin typeface="Arial MT"/>
                <a:cs typeface="Arial MT"/>
              </a:rPr>
              <a:t> </a:t>
            </a:r>
            <a:r>
              <a:rPr dirty="0" sz="950" spc="40">
                <a:solidFill>
                  <a:srgbClr val="676767"/>
                </a:solidFill>
                <a:latin typeface="Arial MT"/>
                <a:cs typeface="Arial MT"/>
              </a:rPr>
              <a:t>hydration</a:t>
            </a:r>
            <a:r>
              <a:rPr dirty="0" sz="950" spc="27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 spc="40">
                <a:solidFill>
                  <a:srgbClr val="696969"/>
                </a:solidFill>
                <a:latin typeface="Arial MT"/>
                <a:cs typeface="Arial MT"/>
              </a:rPr>
              <a:t>for</a:t>
            </a:r>
            <a:r>
              <a:rPr dirty="0" sz="950" spc="2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 spc="40">
                <a:solidFill>
                  <a:srgbClr val="676767"/>
                </a:solidFill>
                <a:latin typeface="Arial MT"/>
                <a:cs typeface="Arial MT"/>
              </a:rPr>
              <a:t>every</a:t>
            </a:r>
            <a:r>
              <a:rPr dirty="0" sz="900" spc="7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00" spc="15">
                <a:solidFill>
                  <a:srgbClr val="676767"/>
                </a:solidFill>
                <a:latin typeface="Arial MT"/>
                <a:cs typeface="Arial MT"/>
              </a:rPr>
              <a:t>skin</a:t>
            </a:r>
            <a:r>
              <a:rPr dirty="0" sz="900" spc="114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00" spc="70">
                <a:solidFill>
                  <a:srgbClr val="696969"/>
                </a:solidFill>
                <a:latin typeface="Arial MT"/>
                <a:cs typeface="Arial MT"/>
              </a:rPr>
              <a:t>area,</a:t>
            </a:r>
            <a:r>
              <a:rPr dirty="0" sz="900" spc="4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 spc="45">
                <a:solidFill>
                  <a:srgbClr val="676767"/>
                </a:solidFill>
                <a:latin typeface="Arial MT"/>
                <a:cs typeface="Arial MT"/>
              </a:rPr>
              <a:t>espe</a:t>
            </a:r>
            <a:r>
              <a:rPr dirty="0" sz="900" spc="-15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00" spc="45">
                <a:solidFill>
                  <a:srgbClr val="676767"/>
                </a:solidFill>
                <a:latin typeface="Arial MT"/>
                <a:cs typeface="Arial MT"/>
              </a:rPr>
              <a:t>c</a:t>
            </a:r>
            <a:r>
              <a:rPr dirty="0" sz="900" spc="45">
                <a:solidFill>
                  <a:srgbClr val="6E6E6E"/>
                </a:solidFill>
                <a:latin typeface="Arial MT"/>
                <a:cs typeface="Arial MT"/>
              </a:rPr>
              <a:t>i</a:t>
            </a:r>
            <a:r>
              <a:rPr dirty="0" sz="900" spc="45">
                <a:solidFill>
                  <a:srgbClr val="696969"/>
                </a:solidFill>
                <a:latin typeface="Arial MT"/>
                <a:cs typeface="Arial MT"/>
              </a:rPr>
              <a:t>ol</a:t>
            </a:r>
            <a:r>
              <a:rPr dirty="0" sz="900" spc="-14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 spc="25">
                <a:solidFill>
                  <a:srgbClr val="676767"/>
                </a:solidFill>
                <a:latin typeface="Arial MT"/>
                <a:cs typeface="Arial MT"/>
              </a:rPr>
              <a:t>ly</a:t>
            </a:r>
            <a:r>
              <a:rPr dirty="0" sz="900" spc="7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00" spc="40">
                <a:solidFill>
                  <a:srgbClr val="696969"/>
                </a:solidFill>
                <a:latin typeface="Arial MT"/>
                <a:cs typeface="Arial MT"/>
              </a:rPr>
              <a:t>on</a:t>
            </a:r>
            <a:r>
              <a:rPr dirty="0" sz="900" spc="11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 spc="30">
                <a:solidFill>
                  <a:srgbClr val="666666"/>
                </a:solidFill>
                <a:latin typeface="Arial MT"/>
                <a:cs typeface="Arial MT"/>
              </a:rPr>
              <a:t>the</a:t>
            </a:r>
            <a:r>
              <a:rPr dirty="0" sz="900" spc="150">
                <a:solidFill>
                  <a:srgbClr val="666666"/>
                </a:solidFill>
                <a:latin typeface="Arial MT"/>
                <a:cs typeface="Arial MT"/>
              </a:rPr>
              <a:t> </a:t>
            </a:r>
            <a:r>
              <a:rPr dirty="0" sz="900" spc="-45">
                <a:solidFill>
                  <a:srgbClr val="6E6E6E"/>
                </a:solidFill>
                <a:latin typeface="Arial MT"/>
                <a:cs typeface="Arial MT"/>
              </a:rPr>
              <a:t>I</a:t>
            </a:r>
            <a:r>
              <a:rPr dirty="0" sz="900" spc="-145">
                <a:solidFill>
                  <a:srgbClr val="6E6E6E"/>
                </a:solidFill>
                <a:latin typeface="Arial MT"/>
                <a:cs typeface="Arial MT"/>
              </a:rPr>
              <a:t> </a:t>
            </a:r>
            <a:r>
              <a:rPr dirty="0" sz="900" spc="25">
                <a:solidFill>
                  <a:srgbClr val="6E6E6E"/>
                </a:solidFill>
                <a:latin typeface="Arial MT"/>
                <a:cs typeface="Arial MT"/>
              </a:rPr>
              <a:t>i</a:t>
            </a:r>
            <a:r>
              <a:rPr dirty="0" sz="900" spc="25">
                <a:solidFill>
                  <a:srgbClr val="676767"/>
                </a:solidFill>
                <a:latin typeface="Arial MT"/>
                <a:cs typeface="Arial MT"/>
              </a:rPr>
              <a:t>ps</a:t>
            </a:r>
            <a:r>
              <a:rPr dirty="0" sz="900" spc="12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00" spc="55">
                <a:solidFill>
                  <a:srgbClr val="696969"/>
                </a:solidFill>
                <a:latin typeface="Arial MT"/>
                <a:cs typeface="Arial MT"/>
              </a:rPr>
              <a:t>corner</a:t>
            </a:r>
            <a:r>
              <a:rPr dirty="0" sz="900" spc="18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 spc="60">
                <a:solidFill>
                  <a:srgbClr val="676767"/>
                </a:solidFill>
                <a:latin typeface="Arial MT"/>
                <a:cs typeface="Arial MT"/>
              </a:rPr>
              <a:t>and</a:t>
            </a:r>
            <a:r>
              <a:rPr dirty="0" sz="900" spc="15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00" spc="45">
                <a:solidFill>
                  <a:srgbClr val="676767"/>
                </a:solidFill>
                <a:latin typeface="Arial MT"/>
                <a:cs typeface="Arial MT"/>
              </a:rPr>
              <a:t>nasal</a:t>
            </a:r>
            <a:r>
              <a:rPr dirty="0" sz="900" spc="13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00" spc="70">
                <a:solidFill>
                  <a:srgbClr val="696969"/>
                </a:solidFill>
                <a:latin typeface="Arial MT"/>
                <a:cs typeface="Arial MT"/>
              </a:rPr>
              <a:t>wing</a:t>
            </a:r>
            <a:r>
              <a:rPr dirty="0" sz="900" spc="-15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 spc="-55">
                <a:solidFill>
                  <a:srgbClr val="666666"/>
                </a:solidFill>
                <a:latin typeface="Arial MT"/>
                <a:cs typeface="Arial MT"/>
              </a:rPr>
              <a:t>.</a:t>
            </a:r>
            <a:endParaRPr sz="900">
              <a:latin typeface="Arial MT"/>
              <a:cs typeface="Arial MT"/>
            </a:endParaRPr>
          </a:p>
          <a:p>
            <a:pPr algn="just" marL="14604" marR="5080" indent="-1905">
              <a:lnSpc>
                <a:spcPct val="118700"/>
              </a:lnSpc>
              <a:spcBef>
                <a:spcPts val="455"/>
              </a:spcBef>
            </a:pPr>
            <a:r>
              <a:rPr dirty="0" sz="950" spc="-5">
                <a:solidFill>
                  <a:srgbClr val="676767"/>
                </a:solidFill>
                <a:latin typeface="Arial MT"/>
                <a:cs typeface="Arial MT"/>
              </a:rPr>
              <a:t>Sil</a:t>
            </a:r>
            <a:r>
              <a:rPr dirty="0" sz="950" spc="-5">
                <a:solidFill>
                  <a:srgbClr val="6B6B6B"/>
                </a:solidFill>
                <a:latin typeface="Arial MT"/>
                <a:cs typeface="Arial MT"/>
              </a:rPr>
              <a:t>k</a:t>
            </a:r>
            <a:r>
              <a:rPr dirty="0" sz="950" spc="15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50" spc="5">
                <a:solidFill>
                  <a:srgbClr val="696969"/>
                </a:solidFill>
                <a:latin typeface="Arial MT"/>
                <a:cs typeface="Arial MT"/>
              </a:rPr>
              <a:t>mask</a:t>
            </a:r>
            <a:r>
              <a:rPr dirty="0" sz="950" spc="17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-20">
                <a:solidFill>
                  <a:srgbClr val="676767"/>
                </a:solidFill>
                <a:latin typeface="Arial MT"/>
                <a:cs typeface="Arial MT"/>
              </a:rPr>
              <a:t>is</a:t>
            </a:r>
            <a:r>
              <a:rPr dirty="0" sz="950" spc="15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 spc="-20">
                <a:solidFill>
                  <a:srgbClr val="696969"/>
                </a:solidFill>
                <a:latin typeface="Arial MT"/>
                <a:cs typeface="Arial MT"/>
              </a:rPr>
              <a:t>lig</a:t>
            </a:r>
            <a:r>
              <a:rPr dirty="0" sz="950" spc="-6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55">
                <a:solidFill>
                  <a:srgbClr val="676767"/>
                </a:solidFill>
                <a:latin typeface="Arial MT"/>
                <a:cs typeface="Arial MT"/>
              </a:rPr>
              <a:t>htweig</a:t>
            </a:r>
            <a:r>
              <a:rPr dirty="0" sz="950" spc="-16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 spc="40">
                <a:solidFill>
                  <a:srgbClr val="676767"/>
                </a:solidFill>
                <a:latin typeface="Arial MT"/>
                <a:cs typeface="Arial MT"/>
              </a:rPr>
              <a:t>ht,</a:t>
            </a:r>
            <a:r>
              <a:rPr dirty="0" sz="950" spc="10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 spc="35">
                <a:solidFill>
                  <a:srgbClr val="676767"/>
                </a:solidFill>
                <a:latin typeface="Arial MT"/>
                <a:cs typeface="Arial MT"/>
              </a:rPr>
              <a:t>translucent,</a:t>
            </a:r>
            <a:r>
              <a:rPr dirty="0" sz="950" spc="15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 spc="50">
                <a:solidFill>
                  <a:srgbClr val="696969"/>
                </a:solidFill>
                <a:latin typeface="Arial MT"/>
                <a:cs typeface="Arial MT"/>
              </a:rPr>
              <a:t>soft,</a:t>
            </a:r>
            <a:r>
              <a:rPr dirty="0" sz="950" spc="10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45">
                <a:solidFill>
                  <a:srgbClr val="676767"/>
                </a:solidFill>
                <a:latin typeface="Arial MT"/>
                <a:cs typeface="Arial MT"/>
              </a:rPr>
              <a:t>and</a:t>
            </a:r>
            <a:r>
              <a:rPr dirty="0" sz="950" spc="16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 spc="20">
                <a:solidFill>
                  <a:srgbClr val="646464"/>
                </a:solidFill>
                <a:latin typeface="Arial MT"/>
                <a:cs typeface="Arial MT"/>
              </a:rPr>
              <a:t>thin.</a:t>
            </a:r>
            <a:r>
              <a:rPr dirty="0" sz="950" spc="175">
                <a:solidFill>
                  <a:srgbClr val="646464"/>
                </a:solidFill>
                <a:latin typeface="Arial MT"/>
                <a:cs typeface="Arial MT"/>
              </a:rPr>
              <a:t> </a:t>
            </a:r>
            <a:r>
              <a:rPr dirty="0" sz="950">
                <a:solidFill>
                  <a:srgbClr val="676767"/>
                </a:solidFill>
                <a:latin typeface="Arial MT"/>
                <a:cs typeface="Arial MT"/>
              </a:rPr>
              <a:t>When</a:t>
            </a:r>
            <a:r>
              <a:rPr dirty="0" sz="950" spc="19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 spc="60">
                <a:solidFill>
                  <a:srgbClr val="666666"/>
                </a:solidFill>
                <a:latin typeface="Arial MT"/>
                <a:cs typeface="Arial MT"/>
              </a:rPr>
              <a:t>applied</a:t>
            </a:r>
            <a:r>
              <a:rPr dirty="0" sz="950" spc="150">
                <a:solidFill>
                  <a:srgbClr val="666666"/>
                </a:solidFill>
                <a:latin typeface="Arial MT"/>
                <a:cs typeface="Arial MT"/>
              </a:rPr>
              <a:t> </a:t>
            </a:r>
            <a:r>
              <a:rPr dirty="0" sz="950" spc="55">
                <a:solidFill>
                  <a:srgbClr val="696969"/>
                </a:solidFill>
                <a:latin typeface="Arial MT"/>
                <a:cs typeface="Arial MT"/>
              </a:rPr>
              <a:t>to</a:t>
            </a:r>
            <a:r>
              <a:rPr dirty="0" sz="950" spc="15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60">
                <a:solidFill>
                  <a:srgbClr val="696969"/>
                </a:solidFill>
                <a:latin typeface="Arial MT"/>
                <a:cs typeface="Arial MT"/>
              </a:rPr>
              <a:t>the</a:t>
            </a:r>
            <a:r>
              <a:rPr dirty="0" sz="950" spc="3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 spc="50">
                <a:solidFill>
                  <a:srgbClr val="6B6B6B"/>
                </a:solidFill>
                <a:latin typeface="Arial MT"/>
                <a:cs typeface="Arial MT"/>
              </a:rPr>
              <a:t>fa</a:t>
            </a:r>
            <a:r>
              <a:rPr dirty="0" sz="900" spc="-10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00" spc="55">
                <a:solidFill>
                  <a:srgbClr val="696969"/>
                </a:solidFill>
                <a:latin typeface="Arial MT"/>
                <a:cs typeface="Arial MT"/>
              </a:rPr>
              <a:t>ce,</a:t>
            </a:r>
            <a:r>
              <a:rPr dirty="0" sz="900" spc="18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 spc="30">
                <a:solidFill>
                  <a:srgbClr val="6B6B6B"/>
                </a:solidFill>
                <a:latin typeface="Arial MT"/>
                <a:cs typeface="Arial MT"/>
              </a:rPr>
              <a:t>it</a:t>
            </a:r>
            <a:r>
              <a:rPr dirty="0" sz="900" spc="27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B6B6B"/>
                </a:solidFill>
                <a:latin typeface="Arial MT"/>
                <a:cs typeface="Arial MT"/>
              </a:rPr>
              <a:t>is</a:t>
            </a:r>
            <a:r>
              <a:rPr dirty="0" sz="900" spc="14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00" spc="-45">
                <a:solidFill>
                  <a:srgbClr val="6B6B6B"/>
                </a:solidFill>
                <a:latin typeface="Arial MT"/>
                <a:cs typeface="Arial MT"/>
              </a:rPr>
              <a:t>I</a:t>
            </a:r>
            <a:r>
              <a:rPr dirty="0" sz="900" spc="-15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96969"/>
                </a:solidFill>
                <a:latin typeface="Arial MT"/>
                <a:cs typeface="Arial MT"/>
              </a:rPr>
              <a:t>ess</a:t>
            </a:r>
            <a:r>
              <a:rPr dirty="0" sz="900" spc="21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 spc="95">
                <a:solidFill>
                  <a:srgbClr val="696969"/>
                </a:solidFill>
                <a:latin typeface="Arial MT"/>
                <a:cs typeface="Arial MT"/>
              </a:rPr>
              <a:t>impacted</a:t>
            </a:r>
            <a:r>
              <a:rPr dirty="0" sz="900" spc="22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 spc="100">
                <a:solidFill>
                  <a:srgbClr val="6B6B6B"/>
                </a:solidFill>
                <a:latin typeface="Arial MT"/>
                <a:cs typeface="Arial MT"/>
              </a:rPr>
              <a:t>by</a:t>
            </a:r>
            <a:r>
              <a:rPr dirty="0" sz="900" spc="13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00" spc="55">
                <a:solidFill>
                  <a:srgbClr val="696969"/>
                </a:solidFill>
                <a:latin typeface="Arial MT"/>
                <a:cs typeface="Arial MT"/>
              </a:rPr>
              <a:t>gravity</a:t>
            </a:r>
            <a:r>
              <a:rPr dirty="0" sz="900" spc="26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 spc="70">
                <a:solidFill>
                  <a:srgbClr val="6B6B6B"/>
                </a:solidFill>
                <a:latin typeface="Arial MT"/>
                <a:cs typeface="Arial MT"/>
              </a:rPr>
              <a:t>and</a:t>
            </a:r>
            <a:r>
              <a:rPr dirty="0" sz="900">
                <a:solidFill>
                  <a:srgbClr val="6B6B6B"/>
                </a:solidFill>
                <a:latin typeface="Arial MT"/>
                <a:cs typeface="Arial MT"/>
              </a:rPr>
              <a:t>  </a:t>
            </a:r>
            <a:r>
              <a:rPr dirty="0" sz="900" spc="65">
                <a:solidFill>
                  <a:srgbClr val="676767"/>
                </a:solidFill>
                <a:latin typeface="Arial MT"/>
                <a:cs typeface="Arial MT"/>
              </a:rPr>
              <a:t>can</a:t>
            </a:r>
            <a:r>
              <a:rPr dirty="0" sz="900">
                <a:solidFill>
                  <a:srgbClr val="676767"/>
                </a:solidFill>
                <a:latin typeface="Arial MT"/>
                <a:cs typeface="Arial MT"/>
              </a:rPr>
              <a:t>  </a:t>
            </a:r>
            <a:r>
              <a:rPr dirty="0" sz="900" spc="60">
                <a:solidFill>
                  <a:srgbClr val="676767"/>
                </a:solidFill>
                <a:latin typeface="Arial MT"/>
                <a:cs typeface="Arial MT"/>
              </a:rPr>
              <a:t>provid</a:t>
            </a:r>
            <a:r>
              <a:rPr dirty="0" sz="900" spc="-15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00" spc="35">
                <a:solidFill>
                  <a:srgbClr val="676767"/>
                </a:solidFill>
                <a:latin typeface="Arial MT"/>
                <a:cs typeface="Arial MT"/>
              </a:rPr>
              <a:t>e</a:t>
            </a:r>
            <a:r>
              <a:rPr dirty="0" sz="900" spc="22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00" spc="35">
                <a:solidFill>
                  <a:srgbClr val="707070"/>
                </a:solidFill>
                <a:latin typeface="Arial MT"/>
                <a:cs typeface="Arial MT"/>
              </a:rPr>
              <a:t>a</a:t>
            </a:r>
            <a:r>
              <a:rPr dirty="0" sz="900" spc="23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900" spc="60">
                <a:solidFill>
                  <a:srgbClr val="696969"/>
                </a:solidFill>
                <a:latin typeface="Arial MT"/>
                <a:cs typeface="Arial MT"/>
              </a:rPr>
              <a:t>transparent</a:t>
            </a:r>
            <a:r>
              <a:rPr dirty="0" sz="900" spc="36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 spc="75">
                <a:solidFill>
                  <a:srgbClr val="696969"/>
                </a:solidFill>
                <a:latin typeface="Arial MT"/>
                <a:cs typeface="Arial MT"/>
              </a:rPr>
              <a:t>and</a:t>
            </a:r>
            <a:r>
              <a:rPr dirty="0" sz="900" spc="3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>
                <a:solidFill>
                  <a:srgbClr val="696969"/>
                </a:solidFill>
                <a:latin typeface="Arial MT"/>
                <a:cs typeface="Arial MT"/>
              </a:rPr>
              <a:t>invi</a:t>
            </a:r>
            <a:r>
              <a:rPr dirty="0" sz="950" spc="75">
                <a:solidFill>
                  <a:srgbClr val="696969"/>
                </a:solidFill>
                <a:latin typeface="Arial MT"/>
                <a:cs typeface="Arial MT"/>
              </a:rPr>
              <a:t>s</a:t>
            </a:r>
            <a:r>
              <a:rPr dirty="0" sz="950" spc="-5">
                <a:solidFill>
                  <a:srgbClr val="696969"/>
                </a:solidFill>
                <a:latin typeface="Arial MT"/>
                <a:cs typeface="Arial MT"/>
              </a:rPr>
              <a:t>ib</a:t>
            </a:r>
            <a:r>
              <a:rPr dirty="0" sz="950">
                <a:solidFill>
                  <a:srgbClr val="696969"/>
                </a:solidFill>
                <a:latin typeface="Arial MT"/>
                <a:cs typeface="Arial MT"/>
              </a:rPr>
              <a:t>l</a:t>
            </a:r>
            <a:r>
              <a:rPr dirty="0" sz="950" spc="-7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5">
                <a:solidFill>
                  <a:srgbClr val="6B6B6B"/>
                </a:solidFill>
                <a:latin typeface="Arial MT"/>
                <a:cs typeface="Arial MT"/>
              </a:rPr>
              <a:t>e</a:t>
            </a:r>
            <a:r>
              <a:rPr dirty="0" sz="950" spc="17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50" spc="20">
                <a:solidFill>
                  <a:srgbClr val="696969"/>
                </a:solidFill>
                <a:latin typeface="Arial MT"/>
                <a:cs typeface="Arial MT"/>
              </a:rPr>
              <a:t>result.</a:t>
            </a:r>
            <a:r>
              <a:rPr dirty="0" sz="950" spc="21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10">
                <a:solidFill>
                  <a:srgbClr val="696969"/>
                </a:solidFill>
                <a:latin typeface="Arial MT"/>
                <a:cs typeface="Arial MT"/>
              </a:rPr>
              <a:t>It</a:t>
            </a:r>
            <a:r>
              <a:rPr dirty="0" sz="950" spc="229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25">
                <a:solidFill>
                  <a:srgbClr val="6B6B6B"/>
                </a:solidFill>
                <a:latin typeface="Arial MT"/>
                <a:cs typeface="Arial MT"/>
              </a:rPr>
              <a:t>will</a:t>
            </a:r>
            <a:r>
              <a:rPr dirty="0" sz="950" spc="20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50" spc="40">
                <a:solidFill>
                  <a:srgbClr val="696969"/>
                </a:solidFill>
                <a:latin typeface="Arial MT"/>
                <a:cs typeface="Arial MT"/>
              </a:rPr>
              <a:t>not</a:t>
            </a:r>
            <a:r>
              <a:rPr dirty="0" sz="950" spc="27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40">
                <a:solidFill>
                  <a:srgbClr val="676767"/>
                </a:solidFill>
                <a:latin typeface="Arial MT"/>
                <a:cs typeface="Arial MT"/>
              </a:rPr>
              <a:t>fall</a:t>
            </a:r>
            <a:r>
              <a:rPr dirty="0" sz="950" spc="254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 spc="65">
                <a:solidFill>
                  <a:srgbClr val="676767"/>
                </a:solidFill>
                <a:latin typeface="Arial MT"/>
                <a:cs typeface="Arial MT"/>
              </a:rPr>
              <a:t>off,</a:t>
            </a:r>
            <a:r>
              <a:rPr dirty="0" sz="950" spc="12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 spc="85">
                <a:solidFill>
                  <a:srgbClr val="676767"/>
                </a:solidFill>
                <a:latin typeface="Arial MT"/>
                <a:cs typeface="Arial MT"/>
              </a:rPr>
              <a:t>but</a:t>
            </a:r>
            <a:r>
              <a:rPr dirty="0" sz="950" spc="14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 spc="5">
                <a:solidFill>
                  <a:srgbClr val="696969"/>
                </a:solidFill>
                <a:latin typeface="Arial MT"/>
                <a:cs typeface="Arial MT"/>
              </a:rPr>
              <a:t>also</a:t>
            </a:r>
            <a:r>
              <a:rPr dirty="0" sz="950" spc="24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50">
                <a:solidFill>
                  <a:srgbClr val="696969"/>
                </a:solidFill>
                <a:latin typeface="Arial MT"/>
                <a:cs typeface="Arial MT"/>
              </a:rPr>
              <a:t>protects</a:t>
            </a:r>
            <a:r>
              <a:rPr dirty="0" sz="950" spc="24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50">
                <a:solidFill>
                  <a:srgbClr val="696969"/>
                </a:solidFill>
                <a:latin typeface="Arial MT"/>
                <a:cs typeface="Arial MT"/>
              </a:rPr>
              <a:t>the</a:t>
            </a:r>
            <a:r>
              <a:rPr dirty="0" sz="950" spc="17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-5">
                <a:solidFill>
                  <a:srgbClr val="696969"/>
                </a:solidFill>
                <a:latin typeface="Arial MT"/>
                <a:cs typeface="Arial MT"/>
              </a:rPr>
              <a:t>ski</a:t>
            </a:r>
            <a:r>
              <a:rPr dirty="0" sz="950">
                <a:solidFill>
                  <a:srgbClr val="696969"/>
                </a:solidFill>
                <a:latin typeface="Arial MT"/>
                <a:cs typeface="Arial MT"/>
              </a:rPr>
              <a:t>n</a:t>
            </a:r>
            <a:r>
              <a:rPr dirty="0" sz="950" spc="18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45">
                <a:solidFill>
                  <a:srgbClr val="696969"/>
                </a:solidFill>
                <a:latin typeface="Arial MT"/>
                <a:cs typeface="Arial MT"/>
              </a:rPr>
              <a:t>from</a:t>
            </a:r>
            <a:r>
              <a:rPr dirty="0" sz="950" spc="21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55">
                <a:solidFill>
                  <a:srgbClr val="676767"/>
                </a:solidFill>
                <a:latin typeface="Arial MT"/>
                <a:cs typeface="Arial MT"/>
              </a:rPr>
              <a:t>being</a:t>
            </a:r>
            <a:r>
              <a:rPr dirty="0" sz="950" spc="2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 spc="35">
                <a:solidFill>
                  <a:srgbClr val="666666"/>
                </a:solidFill>
                <a:latin typeface="Arial MT"/>
                <a:cs typeface="Arial MT"/>
              </a:rPr>
              <a:t>strained</a:t>
            </a:r>
            <a:r>
              <a:rPr dirty="0" sz="950" spc="400">
                <a:solidFill>
                  <a:srgbClr val="666666"/>
                </a:solidFill>
                <a:latin typeface="Arial MT"/>
                <a:cs typeface="Arial MT"/>
              </a:rPr>
              <a:t> </a:t>
            </a:r>
            <a:r>
              <a:rPr dirty="0" sz="950" spc="45">
                <a:solidFill>
                  <a:srgbClr val="696969"/>
                </a:solidFill>
                <a:latin typeface="Arial MT"/>
                <a:cs typeface="Arial MT"/>
              </a:rPr>
              <a:t>and</a:t>
            </a:r>
            <a:r>
              <a:rPr dirty="0" sz="950" spc="37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30">
                <a:solidFill>
                  <a:srgbClr val="696969"/>
                </a:solidFill>
                <a:latin typeface="Arial MT"/>
                <a:cs typeface="Arial MT"/>
              </a:rPr>
              <a:t>loosened</a:t>
            </a:r>
            <a:r>
              <a:rPr dirty="0" sz="950" spc="-13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-70">
                <a:solidFill>
                  <a:srgbClr val="6B6B6B"/>
                </a:solidFill>
                <a:latin typeface="Arial MT"/>
                <a:cs typeface="Arial MT"/>
              </a:rPr>
              <a:t>.</a:t>
            </a:r>
            <a:r>
              <a:rPr dirty="0" sz="950" spc="32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50" spc="20">
                <a:solidFill>
                  <a:srgbClr val="6E6E6E"/>
                </a:solidFill>
                <a:latin typeface="Arial MT"/>
                <a:cs typeface="Arial MT"/>
              </a:rPr>
              <a:t>I</a:t>
            </a:r>
            <a:r>
              <a:rPr dirty="0" sz="950" spc="20">
                <a:solidFill>
                  <a:srgbClr val="696969"/>
                </a:solidFill>
                <a:latin typeface="Arial MT"/>
                <a:cs typeface="Arial MT"/>
              </a:rPr>
              <a:t>n</a:t>
            </a:r>
            <a:r>
              <a:rPr dirty="0" sz="950" spc="34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40">
                <a:solidFill>
                  <a:srgbClr val="666666"/>
                </a:solidFill>
                <a:latin typeface="Arial MT"/>
                <a:cs typeface="Arial MT"/>
              </a:rPr>
              <a:t>conjunction,</a:t>
            </a:r>
            <a:r>
              <a:rPr dirty="0" sz="950" spc="360">
                <a:solidFill>
                  <a:srgbClr val="666666"/>
                </a:solidFill>
                <a:latin typeface="Arial MT"/>
                <a:cs typeface="Arial MT"/>
              </a:rPr>
              <a:t> </a:t>
            </a:r>
            <a:r>
              <a:rPr dirty="0" sz="950" spc="40">
                <a:solidFill>
                  <a:srgbClr val="676767"/>
                </a:solidFill>
                <a:latin typeface="Arial MT"/>
                <a:cs typeface="Arial MT"/>
              </a:rPr>
              <a:t>there</a:t>
            </a:r>
            <a:r>
              <a:rPr dirty="0" sz="950" spc="40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 spc="15">
                <a:solidFill>
                  <a:srgbClr val="6D6D6D"/>
                </a:solidFill>
                <a:latin typeface="Arial MT"/>
                <a:cs typeface="Arial MT"/>
              </a:rPr>
              <a:t>will</a:t>
            </a:r>
            <a:r>
              <a:rPr dirty="0" sz="950" spc="370">
                <a:solidFill>
                  <a:srgbClr val="6D6D6D"/>
                </a:solidFill>
                <a:latin typeface="Arial MT"/>
                <a:cs typeface="Arial MT"/>
              </a:rPr>
              <a:t> </a:t>
            </a:r>
            <a:r>
              <a:rPr dirty="0" sz="950" spc="35">
                <a:solidFill>
                  <a:srgbClr val="696969"/>
                </a:solidFill>
                <a:latin typeface="Arial MT"/>
                <a:cs typeface="Arial MT"/>
              </a:rPr>
              <a:t>be</a:t>
            </a:r>
            <a:r>
              <a:rPr dirty="0" sz="950" spc="39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10">
                <a:solidFill>
                  <a:srgbClr val="696969"/>
                </a:solidFill>
                <a:latin typeface="Arial MT"/>
                <a:cs typeface="Arial MT"/>
              </a:rPr>
              <a:t>no</a:t>
            </a:r>
            <a:r>
              <a:rPr dirty="0" sz="950" spc="37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30">
                <a:solidFill>
                  <a:srgbClr val="676767"/>
                </a:solidFill>
                <a:latin typeface="Arial MT"/>
                <a:cs typeface="Arial MT"/>
              </a:rPr>
              <a:t>rea</a:t>
            </a:r>
            <a:r>
              <a:rPr dirty="0" sz="950" spc="-16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 spc="45">
                <a:solidFill>
                  <a:srgbClr val="676767"/>
                </a:solidFill>
                <a:latin typeface="Arial MT"/>
                <a:cs typeface="Arial MT"/>
              </a:rPr>
              <a:t>bsorpti</a:t>
            </a:r>
            <a:r>
              <a:rPr dirty="0" sz="950" spc="45">
                <a:solidFill>
                  <a:srgbClr val="696969"/>
                </a:solidFill>
                <a:latin typeface="Arial MT"/>
                <a:cs typeface="Arial MT"/>
              </a:rPr>
              <a:t>on</a:t>
            </a:r>
            <a:r>
              <a:rPr dirty="0" sz="950" spc="1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 spc="65">
                <a:solidFill>
                  <a:srgbClr val="676767"/>
                </a:solidFill>
                <a:latin typeface="Arial MT"/>
                <a:cs typeface="Arial MT"/>
              </a:rPr>
              <a:t>caused</a:t>
            </a:r>
            <a:r>
              <a:rPr dirty="0" sz="900" spc="9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00" spc="70">
                <a:solidFill>
                  <a:srgbClr val="676767"/>
                </a:solidFill>
                <a:latin typeface="Arial MT"/>
                <a:cs typeface="Arial MT"/>
              </a:rPr>
              <a:t>by</a:t>
            </a:r>
            <a:r>
              <a:rPr dirty="0" sz="900" spc="5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00" spc="65">
                <a:solidFill>
                  <a:srgbClr val="676767"/>
                </a:solidFill>
                <a:latin typeface="Arial MT"/>
                <a:cs typeface="Arial MT"/>
              </a:rPr>
              <a:t>stand</a:t>
            </a:r>
            <a:r>
              <a:rPr dirty="0" sz="900" spc="-14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00" spc="65">
                <a:solidFill>
                  <a:srgbClr val="6B6B6B"/>
                </a:solidFill>
                <a:latin typeface="Arial MT"/>
                <a:cs typeface="Arial MT"/>
              </a:rPr>
              <a:t>ard</a:t>
            </a:r>
            <a:r>
              <a:rPr dirty="0" sz="900" spc="8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00" spc="5">
                <a:solidFill>
                  <a:srgbClr val="696969"/>
                </a:solidFill>
                <a:latin typeface="Arial MT"/>
                <a:cs typeface="Arial MT"/>
              </a:rPr>
              <a:t>non—woven</a:t>
            </a:r>
            <a:r>
              <a:rPr dirty="0" sz="900" spc="15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 spc="10">
                <a:solidFill>
                  <a:srgbClr val="646464"/>
                </a:solidFill>
                <a:latin typeface="Arial MT"/>
                <a:cs typeface="Arial MT"/>
              </a:rPr>
              <a:t>masLs.</a:t>
            </a:r>
            <a:endParaRPr sz="900">
              <a:latin typeface="Arial MT"/>
              <a:cs typeface="Arial MT"/>
            </a:endParaRPr>
          </a:p>
          <a:p>
            <a:pPr algn="just" marL="14604" marR="8890" indent="-2540">
              <a:lnSpc>
                <a:spcPct val="117600"/>
              </a:lnSpc>
              <a:spcBef>
                <a:spcPts val="470"/>
              </a:spcBef>
            </a:pPr>
            <a:r>
              <a:rPr dirty="0" sz="950" spc="-30">
                <a:solidFill>
                  <a:srgbClr val="6D6D6D"/>
                </a:solidFill>
                <a:latin typeface="Arial MT"/>
                <a:cs typeface="Arial MT"/>
              </a:rPr>
              <a:t>Oil</a:t>
            </a:r>
            <a:r>
              <a:rPr dirty="0" sz="950" spc="-30">
                <a:solidFill>
                  <a:srgbClr val="6E6E6E"/>
                </a:solidFill>
                <a:latin typeface="Arial MT"/>
                <a:cs typeface="Arial MT"/>
              </a:rPr>
              <a:t>k</a:t>
            </a:r>
            <a:r>
              <a:rPr dirty="0" sz="950" spc="220">
                <a:solidFill>
                  <a:srgbClr val="6E6E6E"/>
                </a:solidFill>
                <a:latin typeface="Arial MT"/>
                <a:cs typeface="Arial MT"/>
              </a:rPr>
              <a:t> </a:t>
            </a:r>
            <a:r>
              <a:rPr dirty="0" sz="950" spc="-20">
                <a:solidFill>
                  <a:srgbClr val="676767"/>
                </a:solidFill>
                <a:latin typeface="Arial MT"/>
                <a:cs typeface="Arial MT"/>
              </a:rPr>
              <a:t>is</a:t>
            </a:r>
            <a:r>
              <a:rPr dirty="0" sz="950" spc="25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 spc="5">
                <a:solidFill>
                  <a:srgbClr val="696969"/>
                </a:solidFill>
                <a:latin typeface="Arial MT"/>
                <a:cs typeface="Arial MT"/>
              </a:rPr>
              <a:t>a</a:t>
            </a:r>
            <a:r>
              <a:rPr dirty="0" sz="950" spc="25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30">
                <a:solidFill>
                  <a:srgbClr val="696969"/>
                </a:solidFill>
                <a:latin typeface="Arial MT"/>
                <a:cs typeface="Arial MT"/>
              </a:rPr>
              <a:t>porous</a:t>
            </a:r>
            <a:r>
              <a:rPr dirty="0" sz="950" spc="27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25">
                <a:solidFill>
                  <a:srgbClr val="6B6B6B"/>
                </a:solidFill>
                <a:latin typeface="Arial MT"/>
                <a:cs typeface="Arial MT"/>
              </a:rPr>
              <a:t>fa</a:t>
            </a:r>
            <a:r>
              <a:rPr dirty="0" sz="950" spc="-12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50" spc="40">
                <a:solidFill>
                  <a:srgbClr val="6B6B6B"/>
                </a:solidFill>
                <a:latin typeface="Arial MT"/>
                <a:cs typeface="Arial MT"/>
              </a:rPr>
              <a:t>bric</a:t>
            </a:r>
            <a:r>
              <a:rPr dirty="0" sz="950" spc="28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50" spc="50">
                <a:solidFill>
                  <a:srgbClr val="696969"/>
                </a:solidFill>
                <a:latin typeface="Arial MT"/>
                <a:cs typeface="Arial MT"/>
              </a:rPr>
              <a:t>with</a:t>
            </a:r>
            <a:r>
              <a:rPr dirty="0" sz="950" spc="21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40">
                <a:solidFill>
                  <a:srgbClr val="696969"/>
                </a:solidFill>
                <a:latin typeface="Arial MT"/>
                <a:cs typeface="Arial MT"/>
              </a:rPr>
              <a:t>high</a:t>
            </a:r>
            <a:r>
              <a:rPr dirty="0" sz="950" spc="22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55">
                <a:solidFill>
                  <a:srgbClr val="676767"/>
                </a:solidFill>
                <a:latin typeface="Arial MT"/>
                <a:cs typeface="Arial MT"/>
              </a:rPr>
              <a:t>water</a:t>
            </a:r>
            <a:r>
              <a:rPr dirty="0" sz="950" spc="30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 spc="30">
                <a:solidFill>
                  <a:srgbClr val="6E6E6E"/>
                </a:solidFill>
                <a:latin typeface="Arial MT"/>
                <a:cs typeface="Arial MT"/>
              </a:rPr>
              <a:t>a</a:t>
            </a:r>
            <a:r>
              <a:rPr dirty="0" sz="950" spc="30">
                <a:solidFill>
                  <a:srgbClr val="6B6B6B"/>
                </a:solidFill>
                <a:latin typeface="Arial MT"/>
                <a:cs typeface="Arial MT"/>
              </a:rPr>
              <a:t>bs</a:t>
            </a:r>
            <a:r>
              <a:rPr dirty="0" sz="950" spc="-17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50" spc="50">
                <a:solidFill>
                  <a:srgbClr val="676767"/>
                </a:solidFill>
                <a:latin typeface="Arial MT"/>
                <a:cs typeface="Arial MT"/>
              </a:rPr>
              <a:t>orption</a:t>
            </a:r>
            <a:r>
              <a:rPr dirty="0" sz="950" spc="21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 spc="45">
                <a:solidFill>
                  <a:srgbClr val="696969"/>
                </a:solidFill>
                <a:latin typeface="Arial MT"/>
                <a:cs typeface="Arial MT"/>
              </a:rPr>
              <a:t>and</a:t>
            </a:r>
            <a:r>
              <a:rPr dirty="0" sz="950" spc="22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45">
                <a:solidFill>
                  <a:srgbClr val="676767"/>
                </a:solidFill>
                <a:latin typeface="Arial MT"/>
                <a:cs typeface="Arial MT"/>
              </a:rPr>
              <a:t>penetration.</a:t>
            </a:r>
            <a:r>
              <a:rPr dirty="0" sz="950" spc="27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 spc="15">
                <a:solidFill>
                  <a:srgbClr val="696969"/>
                </a:solidFill>
                <a:latin typeface="Arial MT"/>
                <a:cs typeface="Arial MT"/>
              </a:rPr>
              <a:t>Its</a:t>
            </a:r>
            <a:r>
              <a:rPr dirty="0" sz="950" spc="1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 spc="50">
                <a:solidFill>
                  <a:srgbClr val="696969"/>
                </a:solidFill>
                <a:latin typeface="Arial MT"/>
                <a:cs typeface="Arial MT"/>
              </a:rPr>
              <a:t>moist</a:t>
            </a:r>
            <a:r>
              <a:rPr dirty="0" sz="900" spc="50">
                <a:solidFill>
                  <a:srgbClr val="676767"/>
                </a:solidFill>
                <a:latin typeface="Arial MT"/>
                <a:cs typeface="Arial MT"/>
              </a:rPr>
              <a:t>urizing</a:t>
            </a:r>
            <a:r>
              <a:rPr dirty="0" sz="900" spc="16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00" spc="45">
                <a:solidFill>
                  <a:srgbClr val="696969"/>
                </a:solidFill>
                <a:latin typeface="Arial MT"/>
                <a:cs typeface="Arial MT"/>
              </a:rPr>
              <a:t>ca</a:t>
            </a:r>
            <a:r>
              <a:rPr dirty="0" sz="900" spc="-11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 spc="50">
                <a:solidFill>
                  <a:srgbClr val="696969"/>
                </a:solidFill>
                <a:latin typeface="Arial MT"/>
                <a:cs typeface="Arial MT"/>
              </a:rPr>
              <a:t>pa</a:t>
            </a:r>
            <a:r>
              <a:rPr dirty="0" sz="900" spc="-8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 spc="60">
                <a:solidFill>
                  <a:srgbClr val="676767"/>
                </a:solidFill>
                <a:latin typeface="Arial MT"/>
                <a:cs typeface="Arial MT"/>
              </a:rPr>
              <a:t>city </a:t>
            </a:r>
            <a:r>
              <a:rPr dirty="0" sz="900">
                <a:solidFill>
                  <a:srgbClr val="6B6B6B"/>
                </a:solidFill>
                <a:latin typeface="Arial MT"/>
                <a:cs typeface="Arial MT"/>
              </a:rPr>
              <a:t>is</a:t>
            </a:r>
            <a:r>
              <a:rPr dirty="0" sz="900" spc="8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00" spc="-170">
                <a:solidFill>
                  <a:srgbClr val="6B6B6B"/>
                </a:solidFill>
                <a:latin typeface="Arial MT"/>
                <a:cs typeface="Arial MT"/>
              </a:rPr>
              <a:t>5—</a:t>
            </a:r>
            <a:r>
              <a:rPr dirty="0" sz="900" spc="-120">
                <a:solidFill>
                  <a:srgbClr val="6B6B6B"/>
                </a:solidFill>
                <a:latin typeface="Arial MT"/>
                <a:cs typeface="Arial MT"/>
              </a:rPr>
              <a:t>10</a:t>
            </a:r>
            <a:r>
              <a:rPr dirty="0" sz="900" spc="15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00" spc="-100">
                <a:solidFill>
                  <a:srgbClr val="696969"/>
                </a:solidFill>
                <a:latin typeface="Arial MT"/>
                <a:cs typeface="Arial MT"/>
              </a:rPr>
              <a:t>tim</a:t>
            </a:r>
            <a:r>
              <a:rPr dirty="0" sz="900" spc="32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76767"/>
                </a:solidFill>
                <a:latin typeface="Arial MT"/>
                <a:cs typeface="Arial MT"/>
              </a:rPr>
              <a:t>es</a:t>
            </a:r>
            <a:r>
              <a:rPr dirty="0" sz="900" spc="13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00" spc="75">
                <a:solidFill>
                  <a:srgbClr val="696969"/>
                </a:solidFill>
                <a:latin typeface="Arial MT"/>
                <a:cs typeface="Arial MT"/>
              </a:rPr>
              <a:t>greater</a:t>
            </a:r>
            <a:r>
              <a:rPr dirty="0" sz="900" spc="11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 spc="75">
                <a:solidFill>
                  <a:srgbClr val="696969"/>
                </a:solidFill>
                <a:latin typeface="Arial MT"/>
                <a:cs typeface="Arial MT"/>
              </a:rPr>
              <a:t>than</a:t>
            </a:r>
            <a:r>
              <a:rPr dirty="0" sz="900" spc="9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 spc="90">
                <a:solidFill>
                  <a:srgbClr val="696969"/>
                </a:solidFill>
                <a:latin typeface="Arial MT"/>
                <a:cs typeface="Arial MT"/>
              </a:rPr>
              <a:t>an</a:t>
            </a:r>
            <a:r>
              <a:rPr dirty="0" sz="900" spc="3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 spc="60">
                <a:solidFill>
                  <a:srgbClr val="696969"/>
                </a:solidFill>
                <a:latin typeface="Arial MT"/>
                <a:cs typeface="Arial MT"/>
              </a:rPr>
              <a:t>ordinary</a:t>
            </a:r>
            <a:r>
              <a:rPr dirty="0" sz="900" spc="8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 spc="45">
                <a:solidFill>
                  <a:srgbClr val="696969"/>
                </a:solidFill>
                <a:latin typeface="Arial MT"/>
                <a:cs typeface="Arial MT"/>
              </a:rPr>
              <a:t>fa</a:t>
            </a:r>
            <a:r>
              <a:rPr dirty="0" sz="900" spc="-8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 spc="60">
                <a:solidFill>
                  <a:srgbClr val="676767"/>
                </a:solidFill>
                <a:latin typeface="Arial MT"/>
                <a:cs typeface="Arial MT"/>
              </a:rPr>
              <a:t>cial</a:t>
            </a:r>
            <a:r>
              <a:rPr dirty="0" sz="900" spc="9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00" spc="15">
                <a:solidFill>
                  <a:srgbClr val="676767"/>
                </a:solidFill>
                <a:latin typeface="Arial MT"/>
                <a:cs typeface="Arial MT"/>
              </a:rPr>
              <a:t>masks.</a:t>
            </a:r>
            <a:r>
              <a:rPr dirty="0" sz="900" spc="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 spc="20">
                <a:solidFill>
                  <a:srgbClr val="696969"/>
                </a:solidFill>
                <a:latin typeface="Arial MT"/>
                <a:cs typeface="Arial MT"/>
              </a:rPr>
              <a:t>At</a:t>
            </a:r>
            <a:r>
              <a:rPr dirty="0" sz="950" spc="37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35">
                <a:solidFill>
                  <a:srgbClr val="696969"/>
                </a:solidFill>
                <a:latin typeface="Arial MT"/>
                <a:cs typeface="Arial MT"/>
              </a:rPr>
              <a:t>the</a:t>
            </a:r>
            <a:r>
              <a:rPr dirty="0" sz="950" spc="36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10">
                <a:solidFill>
                  <a:srgbClr val="696969"/>
                </a:solidFill>
                <a:latin typeface="Arial MT"/>
                <a:cs typeface="Arial MT"/>
              </a:rPr>
              <a:t>sam</a:t>
            </a:r>
            <a:r>
              <a:rPr dirty="0" sz="950" spc="-16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5">
                <a:solidFill>
                  <a:srgbClr val="6B6B6B"/>
                </a:solidFill>
                <a:latin typeface="Arial MT"/>
                <a:cs typeface="Arial MT"/>
              </a:rPr>
              <a:t>e</a:t>
            </a:r>
            <a:r>
              <a:rPr dirty="0" sz="950" spc="33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50" spc="40">
                <a:solidFill>
                  <a:srgbClr val="696969"/>
                </a:solidFill>
                <a:latin typeface="Arial MT"/>
                <a:cs typeface="Arial MT"/>
              </a:rPr>
              <a:t>tim</a:t>
            </a:r>
            <a:r>
              <a:rPr dirty="0" sz="950" spc="-16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15">
                <a:solidFill>
                  <a:srgbClr val="676767"/>
                </a:solidFill>
                <a:latin typeface="Arial MT"/>
                <a:cs typeface="Arial MT"/>
              </a:rPr>
              <a:t>e,</a:t>
            </a:r>
            <a:r>
              <a:rPr dirty="0" sz="950" spc="27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 spc="5">
                <a:solidFill>
                  <a:srgbClr val="6D6D6D"/>
                </a:solidFill>
                <a:latin typeface="Arial MT"/>
                <a:cs typeface="Arial MT"/>
              </a:rPr>
              <a:t>it</a:t>
            </a:r>
            <a:r>
              <a:rPr dirty="0" sz="950" spc="420">
                <a:solidFill>
                  <a:srgbClr val="6D6D6D"/>
                </a:solidFill>
                <a:latin typeface="Arial MT"/>
                <a:cs typeface="Arial MT"/>
              </a:rPr>
              <a:t> </a:t>
            </a:r>
            <a:r>
              <a:rPr dirty="0" sz="950" spc="20">
                <a:solidFill>
                  <a:srgbClr val="6B6B6B"/>
                </a:solidFill>
                <a:latin typeface="Arial MT"/>
                <a:cs typeface="Arial MT"/>
              </a:rPr>
              <a:t>has</a:t>
            </a:r>
            <a:r>
              <a:rPr dirty="0" sz="950" spc="36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50" spc="5">
                <a:solidFill>
                  <a:srgbClr val="6B6B6B"/>
                </a:solidFill>
                <a:latin typeface="Arial MT"/>
                <a:cs typeface="Arial MT"/>
              </a:rPr>
              <a:t>a</a:t>
            </a:r>
            <a:r>
              <a:rPr dirty="0" sz="950" spc="42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50" spc="50">
                <a:solidFill>
                  <a:srgbClr val="676767"/>
                </a:solidFill>
                <a:latin typeface="Arial MT"/>
                <a:cs typeface="Arial MT"/>
              </a:rPr>
              <a:t>great</a:t>
            </a:r>
            <a:r>
              <a:rPr dirty="0" sz="950" spc="409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 spc="-45">
                <a:solidFill>
                  <a:srgbClr val="696969"/>
                </a:solidFill>
                <a:latin typeface="Arial MT"/>
                <a:cs typeface="Arial MT"/>
              </a:rPr>
              <a:t>water—</a:t>
            </a:r>
            <a:r>
              <a:rPr dirty="0" sz="950" spc="-20">
                <a:solidFill>
                  <a:srgbClr val="696969"/>
                </a:solidFill>
                <a:latin typeface="Arial MT"/>
                <a:cs typeface="Arial MT"/>
              </a:rPr>
              <a:t>I</a:t>
            </a:r>
            <a:r>
              <a:rPr dirty="0" sz="950" spc="-12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30">
                <a:solidFill>
                  <a:srgbClr val="696969"/>
                </a:solidFill>
                <a:latin typeface="Arial MT"/>
                <a:cs typeface="Arial MT"/>
              </a:rPr>
              <a:t>ocking</a:t>
            </a:r>
            <a:r>
              <a:rPr dirty="0" sz="950" spc="42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40">
                <a:solidFill>
                  <a:srgbClr val="676767"/>
                </a:solidFill>
                <a:latin typeface="Arial MT"/>
                <a:cs typeface="Arial MT"/>
              </a:rPr>
              <a:t>function,</a:t>
            </a:r>
            <a:r>
              <a:rPr dirty="0" sz="950" spc="36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 spc="45">
                <a:solidFill>
                  <a:srgbClr val="696969"/>
                </a:solidFill>
                <a:latin typeface="Arial MT"/>
                <a:cs typeface="Arial MT"/>
              </a:rPr>
              <a:t>which</a:t>
            </a:r>
            <a:r>
              <a:rPr dirty="0" sz="950" spc="35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50">
                <a:solidFill>
                  <a:srgbClr val="676767"/>
                </a:solidFill>
                <a:latin typeface="Arial MT"/>
                <a:cs typeface="Arial MT"/>
              </a:rPr>
              <a:t>can</a:t>
            </a:r>
            <a:r>
              <a:rPr dirty="0" sz="950" spc="2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 spc="30">
                <a:solidFill>
                  <a:srgbClr val="676767"/>
                </a:solidFill>
                <a:latin typeface="Arial MT"/>
                <a:cs typeface="Arial MT"/>
              </a:rPr>
              <a:t>uniformly</a:t>
            </a:r>
            <a:r>
              <a:rPr dirty="0" sz="950" spc="17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 spc="35">
                <a:solidFill>
                  <a:srgbClr val="676767"/>
                </a:solidFill>
                <a:latin typeface="Arial MT"/>
                <a:cs typeface="Arial MT"/>
              </a:rPr>
              <a:t>release</a:t>
            </a:r>
            <a:r>
              <a:rPr dirty="0" sz="950" spc="19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 spc="35">
                <a:solidFill>
                  <a:srgbClr val="676767"/>
                </a:solidFill>
                <a:latin typeface="Arial MT"/>
                <a:cs typeface="Arial MT"/>
              </a:rPr>
              <a:t>the</a:t>
            </a:r>
            <a:r>
              <a:rPr dirty="0" sz="950" spc="21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 spc="20">
                <a:solidFill>
                  <a:srgbClr val="676767"/>
                </a:solidFill>
                <a:latin typeface="Arial MT"/>
                <a:cs typeface="Arial MT"/>
              </a:rPr>
              <a:t>essence</a:t>
            </a:r>
            <a:r>
              <a:rPr dirty="0" sz="950" spc="229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 spc="45">
                <a:solidFill>
                  <a:srgbClr val="6B6B6B"/>
                </a:solidFill>
                <a:latin typeface="Arial MT"/>
                <a:cs typeface="Arial MT"/>
              </a:rPr>
              <a:t>and</a:t>
            </a:r>
            <a:r>
              <a:rPr dirty="0" sz="950" spc="15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50" spc="60">
                <a:solidFill>
                  <a:srgbClr val="696969"/>
                </a:solidFill>
                <a:latin typeface="Arial MT"/>
                <a:cs typeface="Arial MT"/>
              </a:rPr>
              <a:t>penetrate</a:t>
            </a:r>
            <a:r>
              <a:rPr dirty="0" sz="950" spc="19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45">
                <a:solidFill>
                  <a:srgbClr val="696969"/>
                </a:solidFill>
                <a:latin typeface="Arial MT"/>
                <a:cs typeface="Arial MT"/>
              </a:rPr>
              <a:t>into</a:t>
            </a:r>
            <a:r>
              <a:rPr dirty="0" sz="950" spc="19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35">
                <a:solidFill>
                  <a:srgbClr val="676767"/>
                </a:solidFill>
                <a:latin typeface="Arial MT"/>
                <a:cs typeface="Arial MT"/>
              </a:rPr>
              <a:t>the</a:t>
            </a:r>
            <a:r>
              <a:rPr dirty="0" sz="950" spc="19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 spc="20">
                <a:solidFill>
                  <a:srgbClr val="696969"/>
                </a:solidFill>
                <a:latin typeface="Arial MT"/>
                <a:cs typeface="Arial MT"/>
              </a:rPr>
              <a:t>inner</a:t>
            </a:r>
            <a:r>
              <a:rPr dirty="0" sz="950" spc="18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20">
                <a:solidFill>
                  <a:srgbClr val="696969"/>
                </a:solidFill>
                <a:latin typeface="Arial MT"/>
                <a:cs typeface="Arial MT"/>
              </a:rPr>
              <a:t>Iayer</a:t>
            </a:r>
            <a:r>
              <a:rPr dirty="0" sz="950" spc="22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25">
                <a:solidFill>
                  <a:srgbClr val="696969"/>
                </a:solidFill>
                <a:latin typeface="Arial MT"/>
                <a:cs typeface="Arial MT"/>
              </a:rPr>
              <a:t>of</a:t>
            </a:r>
            <a:r>
              <a:rPr dirty="0" sz="950" spc="229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25">
                <a:solidFill>
                  <a:srgbClr val="676767"/>
                </a:solidFill>
                <a:latin typeface="Arial MT"/>
                <a:cs typeface="Arial MT"/>
              </a:rPr>
              <a:t>the</a:t>
            </a:r>
            <a:r>
              <a:rPr dirty="0" sz="950" spc="1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 spc="-5">
                <a:solidFill>
                  <a:srgbClr val="696969"/>
                </a:solidFill>
                <a:latin typeface="Arial MT"/>
                <a:cs typeface="Arial MT"/>
              </a:rPr>
              <a:t>ski</a:t>
            </a:r>
            <a:r>
              <a:rPr dirty="0" sz="950">
                <a:solidFill>
                  <a:srgbClr val="696969"/>
                </a:solidFill>
                <a:latin typeface="Arial MT"/>
                <a:cs typeface="Arial MT"/>
              </a:rPr>
              <a:t>n</a:t>
            </a:r>
            <a:r>
              <a:rPr dirty="0" sz="950" spc="7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-5">
                <a:solidFill>
                  <a:srgbClr val="6B6B6B"/>
                </a:solidFill>
                <a:latin typeface="Arial MT"/>
                <a:cs typeface="Arial MT"/>
              </a:rPr>
              <a:t>t</a:t>
            </a:r>
            <a:r>
              <a:rPr dirty="0" sz="950">
                <a:solidFill>
                  <a:srgbClr val="6B6B6B"/>
                </a:solidFill>
                <a:latin typeface="Arial MT"/>
                <a:cs typeface="Arial MT"/>
              </a:rPr>
              <a:t>o</a:t>
            </a:r>
            <a:r>
              <a:rPr dirty="0" sz="950" spc="19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50" spc="30">
                <a:solidFill>
                  <a:srgbClr val="696969"/>
                </a:solidFill>
                <a:latin typeface="Arial MT"/>
                <a:cs typeface="Arial MT"/>
              </a:rPr>
              <a:t>repl</a:t>
            </a:r>
            <a:r>
              <a:rPr dirty="0" sz="950" spc="-16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5">
                <a:solidFill>
                  <a:srgbClr val="6D6D6D"/>
                </a:solidFill>
                <a:latin typeface="Arial MT"/>
                <a:cs typeface="Arial MT"/>
              </a:rPr>
              <a:t>a</a:t>
            </a:r>
            <a:r>
              <a:rPr dirty="0" sz="950" spc="-155">
                <a:solidFill>
                  <a:srgbClr val="6D6D6D"/>
                </a:solidFill>
                <a:latin typeface="Arial MT"/>
                <a:cs typeface="Arial MT"/>
              </a:rPr>
              <a:t> </a:t>
            </a:r>
            <a:r>
              <a:rPr dirty="0" sz="950" spc="30">
                <a:solidFill>
                  <a:srgbClr val="696969"/>
                </a:solidFill>
                <a:latin typeface="Arial MT"/>
                <a:cs typeface="Arial MT"/>
              </a:rPr>
              <a:t>ce</a:t>
            </a:r>
            <a:r>
              <a:rPr dirty="0" sz="950" spc="7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>
                <a:solidFill>
                  <a:srgbClr val="696969"/>
                </a:solidFill>
                <a:latin typeface="Arial MT"/>
                <a:cs typeface="Arial MT"/>
              </a:rPr>
              <a:t>m</a:t>
            </a:r>
            <a:r>
              <a:rPr dirty="0" sz="950" spc="-16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20">
                <a:solidFill>
                  <a:srgbClr val="696969"/>
                </a:solidFill>
                <a:latin typeface="Arial MT"/>
                <a:cs typeface="Arial MT"/>
              </a:rPr>
              <a:t>oisture</a:t>
            </a:r>
            <a:r>
              <a:rPr dirty="0" sz="950" spc="13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45">
                <a:solidFill>
                  <a:srgbClr val="676767"/>
                </a:solidFill>
                <a:latin typeface="Arial MT"/>
                <a:cs typeface="Arial MT"/>
              </a:rPr>
              <a:t>and</a:t>
            </a:r>
            <a:r>
              <a:rPr dirty="0" sz="950" spc="5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 spc="30">
                <a:solidFill>
                  <a:srgbClr val="646464"/>
                </a:solidFill>
                <a:latin typeface="Arial MT"/>
                <a:cs typeface="Arial MT"/>
              </a:rPr>
              <a:t>keeps</a:t>
            </a:r>
            <a:r>
              <a:rPr dirty="0" sz="950" spc="114">
                <a:solidFill>
                  <a:srgbClr val="646464"/>
                </a:solidFill>
                <a:latin typeface="Arial MT"/>
                <a:cs typeface="Arial MT"/>
              </a:rPr>
              <a:t> </a:t>
            </a:r>
            <a:r>
              <a:rPr dirty="0" sz="950" spc="35">
                <a:solidFill>
                  <a:srgbClr val="676767"/>
                </a:solidFill>
                <a:latin typeface="Arial MT"/>
                <a:cs typeface="Arial MT"/>
              </a:rPr>
              <a:t>the</a:t>
            </a:r>
            <a:r>
              <a:rPr dirty="0" sz="950" spc="8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 spc="-5">
                <a:solidFill>
                  <a:srgbClr val="676767"/>
                </a:solidFill>
                <a:latin typeface="Arial MT"/>
                <a:cs typeface="Arial MT"/>
              </a:rPr>
              <a:t>ski</a:t>
            </a:r>
            <a:r>
              <a:rPr dirty="0" sz="950">
                <a:solidFill>
                  <a:srgbClr val="676767"/>
                </a:solidFill>
                <a:latin typeface="Arial MT"/>
                <a:cs typeface="Arial MT"/>
              </a:rPr>
              <a:t>n</a:t>
            </a:r>
            <a:r>
              <a:rPr dirty="0" sz="950" spc="6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 spc="20">
                <a:solidFill>
                  <a:srgbClr val="646464"/>
                </a:solidFill>
                <a:latin typeface="Arial MT"/>
                <a:cs typeface="Arial MT"/>
              </a:rPr>
              <a:t>hydra</a:t>
            </a:r>
            <a:r>
              <a:rPr dirty="0" sz="950" spc="-145">
                <a:solidFill>
                  <a:srgbClr val="646464"/>
                </a:solidFill>
                <a:latin typeface="Arial MT"/>
                <a:cs typeface="Arial MT"/>
              </a:rPr>
              <a:t> </a:t>
            </a:r>
            <a:r>
              <a:rPr dirty="0" sz="950" spc="20">
                <a:solidFill>
                  <a:srgbClr val="676767"/>
                </a:solidFill>
                <a:latin typeface="Arial MT"/>
                <a:cs typeface="Arial MT"/>
              </a:rPr>
              <a:t>te</a:t>
            </a:r>
            <a:r>
              <a:rPr dirty="0" sz="950" spc="-114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 spc="40">
                <a:solidFill>
                  <a:srgbClr val="696969"/>
                </a:solidFill>
                <a:latin typeface="Arial MT"/>
                <a:cs typeface="Arial MT"/>
              </a:rPr>
              <a:t>d</a:t>
            </a:r>
            <a:r>
              <a:rPr dirty="0" sz="950" spc="5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25">
                <a:solidFill>
                  <a:srgbClr val="696969"/>
                </a:solidFill>
                <a:latin typeface="Arial MT"/>
                <a:cs typeface="Arial MT"/>
              </a:rPr>
              <a:t>for</a:t>
            </a:r>
            <a:r>
              <a:rPr dirty="0" sz="950" spc="16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5">
                <a:solidFill>
                  <a:srgbClr val="6D6D6D"/>
                </a:solidFill>
                <a:latin typeface="Arial MT"/>
                <a:cs typeface="Arial MT"/>
              </a:rPr>
              <a:t>a</a:t>
            </a:r>
            <a:r>
              <a:rPr dirty="0" sz="950" spc="80">
                <a:solidFill>
                  <a:srgbClr val="6D6D6D"/>
                </a:solidFill>
                <a:latin typeface="Arial MT"/>
                <a:cs typeface="Arial MT"/>
              </a:rPr>
              <a:t> </a:t>
            </a:r>
            <a:r>
              <a:rPr dirty="0" sz="950" spc="35">
                <a:solidFill>
                  <a:srgbClr val="6D6D6D"/>
                </a:solidFill>
                <a:latin typeface="Arial MT"/>
                <a:cs typeface="Arial MT"/>
              </a:rPr>
              <a:t>I</a:t>
            </a:r>
            <a:r>
              <a:rPr dirty="0" sz="950" spc="35">
                <a:solidFill>
                  <a:srgbClr val="676767"/>
                </a:solidFill>
                <a:latin typeface="Arial MT"/>
                <a:cs typeface="Arial MT"/>
              </a:rPr>
              <a:t>ong</a:t>
            </a:r>
            <a:r>
              <a:rPr dirty="0" sz="950" spc="10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 spc="40">
                <a:solidFill>
                  <a:srgbClr val="676767"/>
                </a:solidFill>
                <a:latin typeface="Arial MT"/>
                <a:cs typeface="Arial MT"/>
              </a:rPr>
              <a:t>time;</a:t>
            </a:r>
            <a:endParaRPr sz="950">
              <a:latin typeface="Arial MT"/>
              <a:cs typeface="Arial MT"/>
            </a:endParaRPr>
          </a:p>
          <a:p>
            <a:pPr algn="just" marL="14604" marR="9525" indent="-2540">
              <a:lnSpc>
                <a:spcPct val="115799"/>
              </a:lnSpc>
              <a:spcBef>
                <a:spcPts val="480"/>
              </a:spcBef>
            </a:pPr>
            <a:r>
              <a:rPr dirty="0" sz="950" spc="-15">
                <a:solidFill>
                  <a:srgbClr val="696969"/>
                </a:solidFill>
                <a:latin typeface="Arial MT"/>
                <a:cs typeface="Arial MT"/>
              </a:rPr>
              <a:t>Food—</a:t>
            </a:r>
            <a:r>
              <a:rPr dirty="0" sz="950" spc="-10">
                <a:solidFill>
                  <a:srgbClr val="696969"/>
                </a:solidFill>
                <a:latin typeface="Arial MT"/>
                <a:cs typeface="Arial MT"/>
              </a:rPr>
              <a:t>grad</a:t>
            </a:r>
            <a:r>
              <a:rPr dirty="0" sz="950" spc="-114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5">
                <a:solidFill>
                  <a:srgbClr val="6B6B6B"/>
                </a:solidFill>
                <a:latin typeface="Arial MT"/>
                <a:cs typeface="Arial MT"/>
              </a:rPr>
              <a:t>e</a:t>
            </a:r>
            <a:r>
              <a:rPr dirty="0" sz="950" spc="10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50" spc="30">
                <a:solidFill>
                  <a:srgbClr val="646464"/>
                </a:solidFill>
                <a:latin typeface="Arial MT"/>
                <a:cs typeface="Arial MT"/>
              </a:rPr>
              <a:t>coll</a:t>
            </a:r>
            <a:r>
              <a:rPr dirty="0" sz="950" spc="-175">
                <a:solidFill>
                  <a:srgbClr val="646464"/>
                </a:solidFill>
                <a:latin typeface="Arial MT"/>
                <a:cs typeface="Arial MT"/>
              </a:rPr>
              <a:t> </a:t>
            </a:r>
            <a:r>
              <a:rPr dirty="0" sz="950" spc="50">
                <a:solidFill>
                  <a:srgbClr val="696969"/>
                </a:solidFill>
                <a:latin typeface="Arial MT"/>
                <a:cs typeface="Arial MT"/>
              </a:rPr>
              <a:t>ag</a:t>
            </a:r>
            <a:r>
              <a:rPr dirty="0" sz="950" spc="-17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30">
                <a:solidFill>
                  <a:srgbClr val="6B6B6B"/>
                </a:solidFill>
                <a:latin typeface="Arial MT"/>
                <a:cs typeface="Arial MT"/>
              </a:rPr>
              <a:t>en</a:t>
            </a:r>
            <a:r>
              <a:rPr dirty="0" sz="950" spc="7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50" spc="50">
                <a:solidFill>
                  <a:srgbClr val="676767"/>
                </a:solidFill>
                <a:latin typeface="Arial MT"/>
                <a:cs typeface="Arial MT"/>
              </a:rPr>
              <a:t>with</a:t>
            </a:r>
            <a:r>
              <a:rPr dirty="0" sz="950" spc="6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 spc="15">
                <a:solidFill>
                  <a:srgbClr val="676767"/>
                </a:solidFill>
                <a:latin typeface="Arial MT"/>
                <a:cs typeface="Arial MT"/>
              </a:rPr>
              <a:t>small</a:t>
            </a:r>
            <a:r>
              <a:rPr dirty="0" sz="950" spc="11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>
                <a:solidFill>
                  <a:srgbClr val="6D6D6D"/>
                </a:solidFill>
                <a:latin typeface="Arial MT"/>
                <a:cs typeface="Arial MT"/>
              </a:rPr>
              <a:t>m</a:t>
            </a:r>
            <a:r>
              <a:rPr dirty="0" sz="950" spc="-165">
                <a:solidFill>
                  <a:srgbClr val="6D6D6D"/>
                </a:solidFill>
                <a:latin typeface="Arial MT"/>
                <a:cs typeface="Arial MT"/>
              </a:rPr>
              <a:t> </a:t>
            </a:r>
            <a:r>
              <a:rPr dirty="0" sz="950" spc="25">
                <a:solidFill>
                  <a:srgbClr val="696969"/>
                </a:solidFill>
                <a:latin typeface="Arial MT"/>
                <a:cs typeface="Arial MT"/>
              </a:rPr>
              <a:t>olecul</a:t>
            </a:r>
            <a:r>
              <a:rPr dirty="0" sz="950" spc="-14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30">
                <a:solidFill>
                  <a:srgbClr val="6B6B6B"/>
                </a:solidFill>
                <a:latin typeface="Arial MT"/>
                <a:cs typeface="Arial MT"/>
              </a:rPr>
              <a:t>ar</a:t>
            </a:r>
            <a:r>
              <a:rPr dirty="0" sz="950" spc="114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50" spc="55">
                <a:solidFill>
                  <a:srgbClr val="696969"/>
                </a:solidFill>
                <a:latin typeface="Arial MT"/>
                <a:cs typeface="Arial MT"/>
              </a:rPr>
              <a:t>weight</a:t>
            </a:r>
            <a:r>
              <a:rPr dirty="0" sz="950" spc="10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50">
                <a:solidFill>
                  <a:srgbClr val="676767"/>
                </a:solidFill>
                <a:latin typeface="Arial MT"/>
                <a:cs typeface="Arial MT"/>
              </a:rPr>
              <a:t>can</a:t>
            </a:r>
            <a:r>
              <a:rPr dirty="0" sz="950" spc="12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 spc="45">
                <a:solidFill>
                  <a:srgbClr val="696969"/>
                </a:solidFill>
                <a:latin typeface="Arial MT"/>
                <a:cs typeface="Arial MT"/>
              </a:rPr>
              <a:t>directly</a:t>
            </a:r>
            <a:r>
              <a:rPr dirty="0" sz="950" spc="13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35">
                <a:solidFill>
                  <a:srgbClr val="696969"/>
                </a:solidFill>
                <a:latin typeface="Arial MT"/>
                <a:cs typeface="Arial MT"/>
              </a:rPr>
              <a:t>enter</a:t>
            </a:r>
            <a:r>
              <a:rPr dirty="0" sz="950" spc="114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45">
                <a:solidFill>
                  <a:srgbClr val="696969"/>
                </a:solidFill>
                <a:latin typeface="Arial MT"/>
                <a:cs typeface="Arial MT"/>
              </a:rPr>
              <a:t>into</a:t>
            </a:r>
            <a:r>
              <a:rPr dirty="0" sz="950" spc="3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35">
                <a:solidFill>
                  <a:srgbClr val="676767"/>
                </a:solidFill>
                <a:latin typeface="Arial MT"/>
                <a:cs typeface="Arial MT"/>
              </a:rPr>
              <a:t>the</a:t>
            </a:r>
            <a:r>
              <a:rPr dirty="0" sz="950" spc="32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 spc="20">
                <a:solidFill>
                  <a:srgbClr val="676767"/>
                </a:solidFill>
                <a:latin typeface="Arial MT"/>
                <a:cs typeface="Arial MT"/>
              </a:rPr>
              <a:t>dermis</a:t>
            </a:r>
            <a:r>
              <a:rPr dirty="0" sz="950" spc="33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 spc="45">
                <a:solidFill>
                  <a:srgbClr val="666666"/>
                </a:solidFill>
                <a:latin typeface="Arial MT"/>
                <a:cs typeface="Arial MT"/>
              </a:rPr>
              <a:t>and</a:t>
            </a:r>
            <a:r>
              <a:rPr dirty="0" sz="950">
                <a:solidFill>
                  <a:srgbClr val="666666"/>
                </a:solidFill>
                <a:latin typeface="Arial MT"/>
                <a:cs typeface="Arial MT"/>
              </a:rPr>
              <a:t>  </a:t>
            </a:r>
            <a:r>
              <a:rPr dirty="0" sz="950" spc="20">
                <a:solidFill>
                  <a:srgbClr val="676767"/>
                </a:solidFill>
                <a:latin typeface="Arial MT"/>
                <a:cs typeface="Arial MT"/>
              </a:rPr>
              <a:t>has</a:t>
            </a:r>
            <a:r>
              <a:rPr dirty="0" sz="950" spc="29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 spc="5">
                <a:solidFill>
                  <a:srgbClr val="696969"/>
                </a:solidFill>
                <a:latin typeface="Arial MT"/>
                <a:cs typeface="Arial MT"/>
              </a:rPr>
              <a:t>a</a:t>
            </a:r>
            <a:r>
              <a:rPr dirty="0" sz="950" spc="28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40">
                <a:solidFill>
                  <a:srgbClr val="696969"/>
                </a:solidFill>
                <a:latin typeface="Arial MT"/>
                <a:cs typeface="Arial MT"/>
              </a:rPr>
              <a:t>high</a:t>
            </a:r>
            <a:r>
              <a:rPr dirty="0" sz="950" spc="30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50">
                <a:solidFill>
                  <a:srgbClr val="666666"/>
                </a:solidFill>
                <a:latin typeface="Arial MT"/>
                <a:cs typeface="Arial MT"/>
              </a:rPr>
              <a:t>affinity</a:t>
            </a:r>
            <a:r>
              <a:rPr dirty="0" sz="950" spc="305">
                <a:solidFill>
                  <a:srgbClr val="666666"/>
                </a:solidFill>
                <a:latin typeface="Arial MT"/>
                <a:cs typeface="Arial MT"/>
              </a:rPr>
              <a:t> </a:t>
            </a:r>
            <a:r>
              <a:rPr dirty="0" sz="950" spc="55">
                <a:solidFill>
                  <a:srgbClr val="6B6B6B"/>
                </a:solidFill>
                <a:latin typeface="Arial MT"/>
                <a:cs typeface="Arial MT"/>
              </a:rPr>
              <a:t>for</a:t>
            </a:r>
            <a:r>
              <a:rPr dirty="0" sz="950" spc="27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50" spc="10">
                <a:solidFill>
                  <a:srgbClr val="676767"/>
                </a:solidFill>
                <a:latin typeface="Arial MT"/>
                <a:cs typeface="Arial MT"/>
              </a:rPr>
              <a:t>surround</a:t>
            </a:r>
            <a:r>
              <a:rPr dirty="0" sz="950" spc="-13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 spc="30">
                <a:solidFill>
                  <a:srgbClr val="696969"/>
                </a:solidFill>
                <a:latin typeface="Arial MT"/>
                <a:cs typeface="Arial MT"/>
              </a:rPr>
              <a:t>ing</a:t>
            </a:r>
            <a:r>
              <a:rPr dirty="0" sz="950" spc="31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5">
                <a:solidFill>
                  <a:srgbClr val="696969"/>
                </a:solidFill>
                <a:latin typeface="Arial MT"/>
                <a:cs typeface="Arial MT"/>
              </a:rPr>
              <a:t>tissues,</a:t>
            </a:r>
            <a:r>
              <a:rPr dirty="0" sz="950">
                <a:solidFill>
                  <a:srgbClr val="696969"/>
                </a:solidFill>
                <a:latin typeface="Arial MT"/>
                <a:cs typeface="Arial MT"/>
              </a:rPr>
              <a:t>  </a:t>
            </a:r>
            <a:r>
              <a:rPr dirty="0" sz="950" spc="15">
                <a:solidFill>
                  <a:srgbClr val="696969"/>
                </a:solidFill>
                <a:latin typeface="Arial MT"/>
                <a:cs typeface="Arial MT"/>
              </a:rPr>
              <a:t>stimul</a:t>
            </a:r>
            <a:r>
              <a:rPr dirty="0" sz="950" spc="-14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50">
                <a:solidFill>
                  <a:srgbClr val="6B6B6B"/>
                </a:solidFill>
                <a:latin typeface="Arial MT"/>
                <a:cs typeface="Arial MT"/>
              </a:rPr>
              <a:t>ating</a:t>
            </a:r>
            <a:r>
              <a:rPr dirty="0" sz="950" spc="3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50" spc="25">
                <a:solidFill>
                  <a:srgbClr val="676767"/>
                </a:solidFill>
                <a:latin typeface="Arial MT"/>
                <a:cs typeface="Arial MT"/>
              </a:rPr>
              <a:t>normal</a:t>
            </a:r>
            <a:r>
              <a:rPr dirty="0" sz="950" spc="15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 spc="-15">
                <a:solidFill>
                  <a:srgbClr val="676767"/>
                </a:solidFill>
                <a:latin typeface="Arial MT"/>
                <a:cs typeface="Arial MT"/>
              </a:rPr>
              <a:t>sLin</a:t>
            </a:r>
            <a:r>
              <a:rPr dirty="0" sz="950" spc="10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 spc="35">
                <a:solidFill>
                  <a:srgbClr val="676767"/>
                </a:solidFill>
                <a:latin typeface="Arial MT"/>
                <a:cs typeface="Arial MT"/>
              </a:rPr>
              <a:t>cell</a:t>
            </a:r>
            <a:r>
              <a:rPr dirty="0" sz="950" spc="15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 spc="20">
                <a:solidFill>
                  <a:srgbClr val="696969"/>
                </a:solidFill>
                <a:latin typeface="Arial MT"/>
                <a:cs typeface="Arial MT"/>
              </a:rPr>
              <a:t>devel</a:t>
            </a:r>
            <a:r>
              <a:rPr dirty="0" sz="950" spc="-15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40">
                <a:solidFill>
                  <a:srgbClr val="696969"/>
                </a:solidFill>
                <a:latin typeface="Arial MT"/>
                <a:cs typeface="Arial MT"/>
              </a:rPr>
              <a:t>opm</a:t>
            </a:r>
            <a:r>
              <a:rPr dirty="0" sz="950" spc="-16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35">
                <a:solidFill>
                  <a:srgbClr val="676767"/>
                </a:solidFill>
                <a:latin typeface="Arial MT"/>
                <a:cs typeface="Arial MT"/>
              </a:rPr>
              <a:t>ent,</a:t>
            </a:r>
            <a:r>
              <a:rPr dirty="0" sz="950" spc="4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 spc="45">
                <a:solidFill>
                  <a:srgbClr val="696969"/>
                </a:solidFill>
                <a:latin typeface="Arial MT"/>
                <a:cs typeface="Arial MT"/>
              </a:rPr>
              <a:t>thereby</a:t>
            </a:r>
            <a:r>
              <a:rPr dirty="0" sz="950" spc="16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40">
                <a:solidFill>
                  <a:srgbClr val="646464"/>
                </a:solidFill>
                <a:latin typeface="Arial MT"/>
                <a:cs typeface="Arial MT"/>
              </a:rPr>
              <a:t>maintaining</a:t>
            </a:r>
            <a:r>
              <a:rPr dirty="0" sz="950" spc="180">
                <a:solidFill>
                  <a:srgbClr val="646464"/>
                </a:solidFill>
                <a:latin typeface="Arial MT"/>
                <a:cs typeface="Arial MT"/>
              </a:rPr>
              <a:t> </a:t>
            </a:r>
            <a:r>
              <a:rPr dirty="0" sz="950" spc="10">
                <a:solidFill>
                  <a:srgbClr val="676767"/>
                </a:solidFill>
                <a:latin typeface="Arial MT"/>
                <a:cs typeface="Arial MT"/>
              </a:rPr>
              <a:t>your</a:t>
            </a:r>
            <a:r>
              <a:rPr dirty="0" sz="950" spc="15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 spc="-5">
                <a:solidFill>
                  <a:srgbClr val="696969"/>
                </a:solidFill>
                <a:latin typeface="Arial MT"/>
                <a:cs typeface="Arial MT"/>
              </a:rPr>
              <a:t>ski</a:t>
            </a:r>
            <a:r>
              <a:rPr dirty="0" sz="950">
                <a:solidFill>
                  <a:srgbClr val="696969"/>
                </a:solidFill>
                <a:latin typeface="Arial MT"/>
                <a:cs typeface="Arial MT"/>
              </a:rPr>
              <a:t>n</a:t>
            </a:r>
            <a:r>
              <a:rPr dirty="0" sz="950" spc="9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25">
                <a:solidFill>
                  <a:srgbClr val="696969"/>
                </a:solidFill>
                <a:latin typeface="Arial MT"/>
                <a:cs typeface="Arial MT"/>
              </a:rPr>
              <a:t>smooth,</a:t>
            </a:r>
            <a:r>
              <a:rPr dirty="0" sz="950" spc="12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35">
                <a:solidFill>
                  <a:srgbClr val="696969"/>
                </a:solidFill>
                <a:latin typeface="Arial MT"/>
                <a:cs typeface="Arial MT"/>
              </a:rPr>
              <a:t>soft</a:t>
            </a:r>
            <a:r>
              <a:rPr dirty="0" sz="950" spc="2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45">
                <a:solidFill>
                  <a:srgbClr val="676767"/>
                </a:solidFill>
                <a:latin typeface="Arial MT"/>
                <a:cs typeface="Arial MT"/>
              </a:rPr>
              <a:t>and</a:t>
            </a:r>
            <a:r>
              <a:rPr dirty="0" sz="950" spc="8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 spc="15">
                <a:solidFill>
                  <a:srgbClr val="696969"/>
                </a:solidFill>
                <a:latin typeface="Arial MT"/>
                <a:cs typeface="Arial MT"/>
              </a:rPr>
              <a:t>el</a:t>
            </a:r>
            <a:r>
              <a:rPr dirty="0" sz="950" spc="-18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25">
                <a:solidFill>
                  <a:srgbClr val="666666"/>
                </a:solidFill>
                <a:latin typeface="Arial MT"/>
                <a:cs typeface="Arial MT"/>
              </a:rPr>
              <a:t>astic.</a:t>
            </a:r>
            <a:endParaRPr sz="9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918206"/>
            <a:ext cx="2052831" cy="1019558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1501" y="864104"/>
            <a:ext cx="333756" cy="406908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89890" y="0"/>
            <a:ext cx="1152146" cy="402331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67538" y="2651759"/>
            <a:ext cx="2793497" cy="1362458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67538" y="196590"/>
            <a:ext cx="3409266" cy="1773939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2807213" y="603500"/>
            <a:ext cx="2226945" cy="3406775"/>
          </a:xfrm>
          <a:prstGeom prst="rect">
            <a:avLst/>
          </a:prstGeom>
          <a:solidFill>
            <a:srgbClr val="000000"/>
          </a:solidFill>
        </p:spPr>
        <p:txBody>
          <a:bodyPr wrap="square" lIns="0" tIns="112395" rIns="0" bIns="0" rtlCol="0" vert="horz">
            <a:spAutoFit/>
          </a:bodyPr>
          <a:lstStyle/>
          <a:p>
            <a:pPr marL="592455" marR="591185" indent="122555">
              <a:lnSpc>
                <a:spcPts val="1190"/>
              </a:lnSpc>
              <a:spcBef>
                <a:spcPts val="885"/>
              </a:spcBef>
            </a:pPr>
            <a:r>
              <a:rPr dirty="0" sz="1100" spc="-85">
                <a:solidFill>
                  <a:srgbClr val="FFFFFF"/>
                </a:solidFill>
                <a:latin typeface="Arial MT"/>
                <a:cs typeface="Arial MT"/>
              </a:rPr>
              <a:t>COUNTERFEIT </a:t>
            </a:r>
            <a:r>
              <a:rPr dirty="0" sz="1100" spc="-130">
                <a:solidFill>
                  <a:srgbClr val="FFFFFF"/>
                </a:solidFill>
                <a:latin typeface="Arial MT"/>
                <a:cs typeface="Arial MT"/>
              </a:rPr>
              <a:t>SILK</a:t>
            </a:r>
            <a:r>
              <a:rPr dirty="0" sz="1100" spc="-7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Arial MT"/>
                <a:cs typeface="Arial MT"/>
              </a:rPr>
              <a:t>MASK</a:t>
            </a:r>
            <a:r>
              <a:rPr dirty="0" sz="1100" spc="3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100" spc="-175">
                <a:solidFill>
                  <a:srgbClr val="FFFFFF"/>
                </a:solidFill>
                <a:latin typeface="Arial MT"/>
                <a:cs typeface="Arial MT"/>
              </a:rPr>
              <a:t>SHEET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100">
              <a:latin typeface="Arial MT"/>
              <a:cs typeface="Arial MT"/>
            </a:endParaRPr>
          </a:p>
          <a:p>
            <a:pPr algn="ctr" marR="19050">
              <a:lnSpc>
                <a:spcPts val="1255"/>
              </a:lnSpc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MINS</a:t>
            </a:r>
            <a:r>
              <a:rPr dirty="0" sz="110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GENUINE</a:t>
            </a:r>
            <a:endParaRPr sz="1100">
              <a:latin typeface="Calibri"/>
              <a:cs typeface="Calibri"/>
            </a:endParaRPr>
          </a:p>
          <a:p>
            <a:pPr algn="ctr" marR="7620">
              <a:lnSpc>
                <a:spcPts val="1255"/>
              </a:lnSpc>
            </a:pPr>
            <a:r>
              <a:rPr dirty="0" sz="1100" spc="-130">
                <a:solidFill>
                  <a:srgbClr val="FFFFFF"/>
                </a:solidFill>
                <a:latin typeface="Arial MT"/>
                <a:cs typeface="Arial MT"/>
              </a:rPr>
              <a:t>SILK</a:t>
            </a:r>
            <a:r>
              <a:rPr dirty="0" sz="1100" spc="-7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Arial MT"/>
                <a:cs typeface="Arial MT"/>
              </a:rPr>
              <a:t>MASK</a:t>
            </a:r>
            <a:r>
              <a:rPr dirty="0" sz="1100" spc="3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Arial MT"/>
                <a:cs typeface="Arial MT"/>
              </a:rPr>
              <a:t>SHEET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29870" y="2272283"/>
            <a:ext cx="393192" cy="214884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477502" y="1590292"/>
            <a:ext cx="1898014" cy="58166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 marR="5080" indent="147955">
              <a:lnSpc>
                <a:spcPts val="2160"/>
              </a:lnSpc>
              <a:spcBef>
                <a:spcPts val="220"/>
              </a:spcBef>
            </a:pPr>
            <a:r>
              <a:rPr dirty="0" sz="1850" spc="105">
                <a:solidFill>
                  <a:srgbClr val="666666"/>
                </a:solidFill>
                <a:latin typeface="Calibri"/>
                <a:cs typeface="Calibri"/>
              </a:rPr>
              <a:t>MINS</a:t>
            </a:r>
            <a:r>
              <a:rPr dirty="0" sz="1850" spc="55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850" spc="-10">
                <a:solidFill>
                  <a:srgbClr val="676767"/>
                </a:solidFill>
                <a:latin typeface="Calibri"/>
                <a:cs typeface="Calibri"/>
              </a:rPr>
              <a:t>GENUINE </a:t>
            </a:r>
            <a:r>
              <a:rPr dirty="0" sz="1850" spc="140">
                <a:solidFill>
                  <a:srgbClr val="696969"/>
                </a:solidFill>
                <a:latin typeface="Calibri"/>
                <a:cs typeface="Calibri"/>
              </a:rPr>
              <a:t>SILK</a:t>
            </a:r>
            <a:r>
              <a:rPr dirty="0" sz="1850" spc="-145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1850" spc="195">
                <a:solidFill>
                  <a:srgbClr val="696969"/>
                </a:solidFill>
                <a:latin typeface="Calibri"/>
                <a:cs typeface="Calibri"/>
              </a:rPr>
              <a:t>MASK</a:t>
            </a:r>
            <a:r>
              <a:rPr dirty="0" sz="1850" spc="-10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1850" spc="65">
                <a:solidFill>
                  <a:srgbClr val="696969"/>
                </a:solidFill>
                <a:latin typeface="Calibri"/>
                <a:cs typeface="Calibri"/>
              </a:rPr>
              <a:t>SHEET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77282" y="2530347"/>
            <a:ext cx="1897380" cy="589280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marL="12700" marR="5080" indent="220345">
              <a:lnSpc>
                <a:spcPts val="2160"/>
              </a:lnSpc>
              <a:spcBef>
                <a:spcPts val="270"/>
              </a:spcBef>
            </a:pPr>
            <a:r>
              <a:rPr dirty="0" sz="1900" spc="-10">
                <a:solidFill>
                  <a:srgbClr val="676767"/>
                </a:solidFill>
                <a:latin typeface="Calibri"/>
                <a:cs typeface="Calibri"/>
              </a:rPr>
              <a:t>COUNTERFEIT </a:t>
            </a:r>
            <a:r>
              <a:rPr dirty="0" sz="1900" spc="120">
                <a:solidFill>
                  <a:srgbClr val="6B6B6B"/>
                </a:solidFill>
                <a:latin typeface="Calibri"/>
                <a:cs typeface="Calibri"/>
              </a:rPr>
              <a:t>SILK</a:t>
            </a:r>
            <a:r>
              <a:rPr dirty="0" sz="1900" spc="-160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dirty="0" sz="1900" spc="165">
                <a:solidFill>
                  <a:srgbClr val="696969"/>
                </a:solidFill>
                <a:latin typeface="Calibri"/>
                <a:cs typeface="Calibri"/>
              </a:rPr>
              <a:t>MASK</a:t>
            </a:r>
            <a:r>
              <a:rPr dirty="0" sz="1900" spc="-20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1900" spc="40">
                <a:solidFill>
                  <a:srgbClr val="696969"/>
                </a:solidFill>
                <a:latin typeface="Calibri"/>
                <a:cs typeface="Calibri"/>
              </a:rPr>
              <a:t>SHEET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170120" y="270251"/>
            <a:ext cx="1494155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35">
                <a:solidFill>
                  <a:srgbClr val="676767"/>
                </a:solidFill>
                <a:latin typeface="Arial MT"/>
                <a:cs typeface="Arial MT"/>
              </a:rPr>
              <a:t>TEARING</a:t>
            </a:r>
            <a:r>
              <a:rPr dirty="0" sz="1300" spc="-5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696969"/>
                </a:solidFill>
                <a:latin typeface="Arial MT"/>
                <a:cs typeface="Arial MT"/>
              </a:rPr>
              <a:t>METHOD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807917" y="4128772"/>
            <a:ext cx="2184400" cy="350520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2700" marR="5080" indent="31115">
              <a:lnSpc>
                <a:spcPct val="102899"/>
              </a:lnSpc>
              <a:spcBef>
                <a:spcPts val="60"/>
              </a:spcBef>
            </a:pPr>
            <a:r>
              <a:rPr dirty="0" sz="1050" spc="-30">
                <a:solidFill>
                  <a:srgbClr val="696969"/>
                </a:solidFill>
                <a:latin typeface="Arial MT"/>
                <a:cs typeface="Arial MT"/>
              </a:rPr>
              <a:t>MINS </a:t>
            </a:r>
            <a:r>
              <a:rPr dirty="0" sz="1050">
                <a:solidFill>
                  <a:srgbClr val="696969"/>
                </a:solidFill>
                <a:latin typeface="Arial MT"/>
                <a:cs typeface="Arial MT"/>
              </a:rPr>
              <a:t>genuine</a:t>
            </a:r>
            <a:r>
              <a:rPr dirty="0" sz="1050" spc="-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 spc="-25">
                <a:solidFill>
                  <a:srgbClr val="696969"/>
                </a:solidFill>
                <a:latin typeface="Arial MT"/>
                <a:cs typeface="Arial MT"/>
              </a:rPr>
              <a:t>silk</a:t>
            </a:r>
            <a:r>
              <a:rPr dirty="0" sz="1050" spc="-40">
                <a:solidFill>
                  <a:srgbClr val="696969"/>
                </a:solidFill>
                <a:latin typeface="Arial MT"/>
                <a:cs typeface="Arial MT"/>
              </a:rPr>
              <a:t> mask</a:t>
            </a:r>
            <a:r>
              <a:rPr dirty="0" sz="1050" spc="-3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696969"/>
                </a:solidFill>
                <a:latin typeface="Arial MT"/>
                <a:cs typeface="Arial MT"/>
              </a:rPr>
              <a:t>is</a:t>
            </a:r>
            <a:r>
              <a:rPr dirty="0" sz="1050" spc="-5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 spc="-10">
                <a:solidFill>
                  <a:srgbClr val="696969"/>
                </a:solidFill>
                <a:latin typeface="Arial MT"/>
                <a:cs typeface="Arial MT"/>
              </a:rPr>
              <a:t>incredibly </a:t>
            </a:r>
            <a:r>
              <a:rPr dirty="0" sz="1050">
                <a:solidFill>
                  <a:srgbClr val="676767"/>
                </a:solidFill>
                <a:latin typeface="Arial MT"/>
                <a:cs typeface="Arial MT"/>
              </a:rPr>
              <a:t>elastic</a:t>
            </a:r>
            <a:r>
              <a:rPr dirty="0" sz="1050" spc="8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676767"/>
                </a:solidFill>
                <a:latin typeface="Arial MT"/>
                <a:cs typeface="Arial MT"/>
              </a:rPr>
              <a:t>and</a:t>
            </a:r>
            <a:r>
              <a:rPr dirty="0" sz="1050" spc="1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676767"/>
                </a:solidFill>
                <a:latin typeface="Arial MT"/>
                <a:cs typeface="Arial MT"/>
              </a:rPr>
              <a:t>requires</a:t>
            </a:r>
            <a:r>
              <a:rPr dirty="0" sz="1050" spc="5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050" spc="-10">
                <a:solidFill>
                  <a:srgbClr val="6B6B6B"/>
                </a:solidFill>
                <a:latin typeface="Arial MT"/>
                <a:cs typeface="Arial MT"/>
              </a:rPr>
              <a:t>only</a:t>
            </a:r>
            <a:r>
              <a:rPr dirty="0" sz="1050" spc="2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6B6B6B"/>
                </a:solidFill>
                <a:latin typeface="Arial MT"/>
                <a:cs typeface="Arial MT"/>
              </a:rPr>
              <a:t>little</a:t>
            </a:r>
            <a:r>
              <a:rPr dirty="0" sz="1050" spc="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050" spc="-10">
                <a:solidFill>
                  <a:srgbClr val="696969"/>
                </a:solidFill>
                <a:latin typeface="Arial MT"/>
                <a:cs typeface="Arial MT"/>
              </a:rPr>
              <a:t>effort.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5964538" y="270251"/>
            <a:ext cx="150876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50">
                <a:solidFill>
                  <a:srgbClr val="6B6B6B"/>
                </a:solidFill>
                <a:latin typeface="Arial MT"/>
                <a:cs typeface="Arial MT"/>
              </a:rPr>
              <a:t>BURNING</a:t>
            </a:r>
            <a:r>
              <a:rPr dirty="0" sz="1300" spc="1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696969"/>
                </a:solidFill>
                <a:latin typeface="Arial MT"/>
                <a:cs typeface="Arial MT"/>
              </a:rPr>
              <a:t>METHOD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5358288" y="2040125"/>
            <a:ext cx="2741930" cy="492125"/>
          </a:xfrm>
          <a:prstGeom prst="rect">
            <a:avLst/>
          </a:prstGeom>
        </p:spPr>
        <p:txBody>
          <a:bodyPr wrap="square" lIns="0" tIns="31114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44"/>
              </a:spcBef>
            </a:pPr>
            <a:r>
              <a:rPr dirty="0" sz="900" spc="65">
                <a:solidFill>
                  <a:srgbClr val="676767"/>
                </a:solidFill>
                <a:latin typeface="Calibri"/>
                <a:cs typeface="Calibri"/>
              </a:rPr>
              <a:t>Differonee</a:t>
            </a:r>
            <a:r>
              <a:rPr dirty="0" sz="900" spc="10">
                <a:solidFill>
                  <a:srgbClr val="676767"/>
                </a:solidFill>
                <a:latin typeface="Calibri"/>
                <a:cs typeface="Calibri"/>
              </a:rPr>
              <a:t> </a:t>
            </a:r>
            <a:r>
              <a:rPr dirty="0" sz="900" spc="-25">
                <a:solidFill>
                  <a:srgbClr val="6B6B6B"/>
                </a:solidFill>
                <a:latin typeface="Calibri"/>
                <a:cs typeface="Calibri"/>
              </a:rPr>
              <a:t>J:</a:t>
            </a:r>
            <a:endParaRPr sz="900">
              <a:latin typeface="Calibri"/>
              <a:cs typeface="Calibri"/>
            </a:endParaRPr>
          </a:p>
          <a:p>
            <a:pPr algn="ctr" marL="12700" marR="5080">
              <a:lnSpc>
                <a:spcPct val="113300"/>
              </a:lnSpc>
            </a:pPr>
            <a:r>
              <a:rPr dirty="0" sz="900">
                <a:solidFill>
                  <a:srgbClr val="676767"/>
                </a:solidFill>
                <a:latin typeface="Arial MT"/>
                <a:cs typeface="Arial MT"/>
              </a:rPr>
              <a:t>Counterfeit</a:t>
            </a:r>
            <a:r>
              <a:rPr dirty="0" sz="900" spc="8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00" spc="-65">
                <a:solidFill>
                  <a:srgbClr val="676767"/>
                </a:solidFill>
                <a:latin typeface="Arial MT"/>
                <a:cs typeface="Arial MT"/>
              </a:rPr>
              <a:t>siIL</a:t>
            </a:r>
            <a:r>
              <a:rPr dirty="0" sz="900" spc="6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00" spc="-10">
                <a:solidFill>
                  <a:srgbClr val="696969"/>
                </a:solidFill>
                <a:latin typeface="Arial MT"/>
                <a:cs typeface="Arial MT"/>
              </a:rPr>
              <a:t>releases</a:t>
            </a:r>
            <a:r>
              <a:rPr dirty="0" sz="900" spc="4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96969"/>
                </a:solidFill>
                <a:latin typeface="Arial MT"/>
                <a:cs typeface="Arial MT"/>
              </a:rPr>
              <a:t>a</a:t>
            </a:r>
            <a:r>
              <a:rPr dirty="0" sz="900" spc="5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B6B6B"/>
                </a:solidFill>
                <a:latin typeface="Arial MT"/>
                <a:cs typeface="Arial MT"/>
              </a:rPr>
              <a:t>lot</a:t>
            </a:r>
            <a:r>
              <a:rPr dirty="0" sz="900" spc="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76767"/>
                </a:solidFill>
                <a:latin typeface="Arial MT"/>
                <a:cs typeface="Arial MT"/>
              </a:rPr>
              <a:t>of</a:t>
            </a:r>
            <a:r>
              <a:rPr dirty="0" sz="900" spc="5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00" spc="-20">
                <a:solidFill>
                  <a:srgbClr val="696969"/>
                </a:solidFill>
                <a:latin typeface="Arial MT"/>
                <a:cs typeface="Arial MT"/>
              </a:rPr>
              <a:t>smoke</a:t>
            </a:r>
            <a:r>
              <a:rPr dirty="0" sz="900" spc="6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96969"/>
                </a:solidFill>
                <a:latin typeface="Arial MT"/>
                <a:cs typeface="Arial MT"/>
              </a:rPr>
              <a:t>when</a:t>
            </a:r>
            <a:r>
              <a:rPr dirty="0" sz="900" spc="5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 spc="-10">
                <a:solidFill>
                  <a:srgbClr val="696969"/>
                </a:solidFill>
                <a:latin typeface="Arial MT"/>
                <a:cs typeface="Arial MT"/>
              </a:rPr>
              <a:t>burned, </a:t>
            </a:r>
            <a:r>
              <a:rPr dirty="0" sz="900">
                <a:solidFill>
                  <a:srgbClr val="6E6E6E"/>
                </a:solidFill>
                <a:latin typeface="Arial MT"/>
                <a:cs typeface="Arial MT"/>
              </a:rPr>
              <a:t>but</a:t>
            </a:r>
            <a:r>
              <a:rPr dirty="0" sz="900" spc="-20">
                <a:solidFill>
                  <a:srgbClr val="6E6E6E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96969"/>
                </a:solidFill>
                <a:latin typeface="Arial MT"/>
                <a:cs typeface="Arial MT"/>
              </a:rPr>
              <a:t>genuine</a:t>
            </a:r>
            <a:r>
              <a:rPr dirty="0" sz="900" spc="3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 spc="-60">
                <a:solidFill>
                  <a:srgbClr val="696969"/>
                </a:solidFill>
                <a:latin typeface="Arial MT"/>
                <a:cs typeface="Arial MT"/>
              </a:rPr>
              <a:t>siIL</a:t>
            </a:r>
            <a:r>
              <a:rPr dirty="0" sz="900">
                <a:solidFill>
                  <a:srgbClr val="696969"/>
                </a:solidFill>
                <a:latin typeface="Arial MT"/>
                <a:cs typeface="Arial MT"/>
              </a:rPr>
              <a:t> does</a:t>
            </a:r>
            <a:r>
              <a:rPr dirty="0" sz="900" spc="-2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76767"/>
                </a:solidFill>
                <a:latin typeface="Arial MT"/>
                <a:cs typeface="Arial MT"/>
              </a:rPr>
              <a:t>not</a:t>
            </a:r>
            <a:r>
              <a:rPr dirty="0" sz="900" spc="-1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96969"/>
                </a:solidFill>
                <a:latin typeface="Arial MT"/>
                <a:cs typeface="Arial MT"/>
              </a:rPr>
              <a:t>release</a:t>
            </a:r>
            <a:r>
              <a:rPr dirty="0" sz="900" spc="5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B6B6B"/>
                </a:solidFill>
                <a:latin typeface="Arial MT"/>
                <a:cs typeface="Arial MT"/>
              </a:rPr>
              <a:t>much</a:t>
            </a:r>
            <a:r>
              <a:rPr dirty="0" sz="900" spc="-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00" spc="-10">
                <a:solidFill>
                  <a:srgbClr val="646464"/>
                </a:solidFill>
                <a:latin typeface="Arial MT"/>
                <a:cs typeface="Arial MT"/>
              </a:rPr>
              <a:t>smoLe.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5205705" y="4085085"/>
            <a:ext cx="3137535" cy="49212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85"/>
              </a:spcBef>
            </a:pPr>
            <a:r>
              <a:rPr dirty="0" sz="950" spc="30">
                <a:solidFill>
                  <a:srgbClr val="696969"/>
                </a:solidFill>
                <a:latin typeface="Calibri"/>
                <a:cs typeface="Calibri"/>
              </a:rPr>
              <a:t>Differonoe</a:t>
            </a:r>
            <a:r>
              <a:rPr dirty="0" sz="950" spc="95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950" spc="-25">
                <a:solidFill>
                  <a:srgbClr val="676767"/>
                </a:solidFill>
                <a:latin typeface="Calibri"/>
                <a:cs typeface="Calibri"/>
              </a:rPr>
              <a:t>2:</a:t>
            </a:r>
            <a:endParaRPr sz="950">
              <a:latin typeface="Calibri"/>
              <a:cs typeface="Calibri"/>
            </a:endParaRPr>
          </a:p>
          <a:p>
            <a:pPr algn="ctr" marL="12700" marR="5080">
              <a:lnSpc>
                <a:spcPct val="107400"/>
              </a:lnSpc>
            </a:pPr>
            <a:r>
              <a:rPr dirty="0" sz="950" spc="-60">
                <a:solidFill>
                  <a:srgbClr val="6B6B6B"/>
                </a:solidFill>
                <a:latin typeface="Arial MT"/>
                <a:cs typeface="Arial MT"/>
              </a:rPr>
              <a:t>There</a:t>
            </a:r>
            <a:r>
              <a:rPr dirty="0" sz="950" spc="-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50" spc="-40">
                <a:solidFill>
                  <a:srgbClr val="6D6D6D"/>
                </a:solidFill>
                <a:latin typeface="Arial MT"/>
                <a:cs typeface="Arial MT"/>
              </a:rPr>
              <a:t>is</a:t>
            </a:r>
            <a:r>
              <a:rPr dirty="0" sz="950" spc="-55">
                <a:solidFill>
                  <a:srgbClr val="6D6D6D"/>
                </a:solidFill>
                <a:latin typeface="Arial MT"/>
                <a:cs typeface="Arial MT"/>
              </a:rPr>
              <a:t> </a:t>
            </a:r>
            <a:r>
              <a:rPr dirty="0" sz="950" spc="-10">
                <a:solidFill>
                  <a:srgbClr val="666666"/>
                </a:solidFill>
                <a:latin typeface="Arial MT"/>
                <a:cs typeface="Arial MT"/>
              </a:rPr>
              <a:t>hard</a:t>
            </a:r>
            <a:r>
              <a:rPr dirty="0" sz="950" spc="-20">
                <a:solidFill>
                  <a:srgbClr val="666666"/>
                </a:solidFill>
                <a:latin typeface="Arial MT"/>
                <a:cs typeface="Arial MT"/>
              </a:rPr>
              <a:t> </a:t>
            </a:r>
            <a:r>
              <a:rPr dirty="0" sz="950" spc="-55">
                <a:solidFill>
                  <a:srgbClr val="676767"/>
                </a:solidFill>
                <a:latin typeface="Arial MT"/>
                <a:cs typeface="Arial MT"/>
              </a:rPr>
              <a:t>ash</a:t>
            </a:r>
            <a:r>
              <a:rPr dirty="0" sz="950" spc="-3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 spc="-30">
                <a:solidFill>
                  <a:srgbClr val="696969"/>
                </a:solidFill>
                <a:latin typeface="Arial MT"/>
                <a:cs typeface="Arial MT"/>
              </a:rPr>
              <a:t>residue</a:t>
            </a:r>
            <a:r>
              <a:rPr dirty="0" sz="950" spc="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>
                <a:solidFill>
                  <a:srgbClr val="6B6B6B"/>
                </a:solidFill>
                <a:latin typeface="Arial MT"/>
                <a:cs typeface="Arial MT"/>
              </a:rPr>
              <a:t>left after</a:t>
            </a:r>
            <a:r>
              <a:rPr dirty="0" sz="950" spc="-2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50" spc="-25">
                <a:solidFill>
                  <a:srgbClr val="696969"/>
                </a:solidFill>
                <a:latin typeface="Arial MT"/>
                <a:cs typeface="Arial MT"/>
              </a:rPr>
              <a:t>burning</a:t>
            </a:r>
            <a:r>
              <a:rPr dirty="0" sz="950" spc="2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>
                <a:solidFill>
                  <a:srgbClr val="6B6B6B"/>
                </a:solidFill>
                <a:latin typeface="Arial MT"/>
                <a:cs typeface="Arial MT"/>
              </a:rPr>
              <a:t>of</a:t>
            </a:r>
            <a:r>
              <a:rPr dirty="0" sz="950" spc="3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50">
                <a:solidFill>
                  <a:srgbClr val="696969"/>
                </a:solidFill>
                <a:latin typeface="Arial MT"/>
                <a:cs typeface="Arial MT"/>
              </a:rPr>
              <a:t>counterfeit</a:t>
            </a:r>
            <a:r>
              <a:rPr dirty="0" sz="950" spc="3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-10">
                <a:solidFill>
                  <a:srgbClr val="676767"/>
                </a:solidFill>
                <a:latin typeface="Arial MT"/>
                <a:cs typeface="Arial MT"/>
              </a:rPr>
              <a:t>silL, </a:t>
            </a:r>
            <a:r>
              <a:rPr dirty="0" sz="950" spc="-10">
                <a:solidFill>
                  <a:srgbClr val="696969"/>
                </a:solidFill>
                <a:latin typeface="Arial MT"/>
                <a:cs typeface="Arial MT"/>
              </a:rPr>
              <a:t>while</a:t>
            </a:r>
            <a:r>
              <a:rPr dirty="0" sz="950" spc="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-35">
                <a:solidFill>
                  <a:srgbClr val="6B6B6B"/>
                </a:solidFill>
                <a:latin typeface="Arial MT"/>
                <a:cs typeface="Arial MT"/>
              </a:rPr>
              <a:t>genuine</a:t>
            </a:r>
            <a:r>
              <a:rPr dirty="0" sz="950" spc="-60">
                <a:solidFill>
                  <a:srgbClr val="6B6B6B"/>
                </a:solidFill>
                <a:latin typeface="Arial MT"/>
                <a:cs typeface="Arial MT"/>
              </a:rPr>
              <a:t> MINS</a:t>
            </a:r>
            <a:r>
              <a:rPr dirty="0" sz="950" spc="-3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50" spc="-70">
                <a:solidFill>
                  <a:srgbClr val="6B6B6B"/>
                </a:solidFill>
                <a:latin typeface="Arial MT"/>
                <a:cs typeface="Arial MT"/>
              </a:rPr>
              <a:t>silk</a:t>
            </a:r>
            <a:r>
              <a:rPr dirty="0" sz="950" spc="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50" spc="-30">
                <a:solidFill>
                  <a:srgbClr val="6B6B6B"/>
                </a:solidFill>
                <a:latin typeface="Arial MT"/>
                <a:cs typeface="Arial MT"/>
              </a:rPr>
              <a:t>turns</a:t>
            </a:r>
            <a:r>
              <a:rPr dirty="0" sz="950" spc="-1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50">
                <a:solidFill>
                  <a:srgbClr val="6D6D6D"/>
                </a:solidFill>
                <a:latin typeface="Arial MT"/>
                <a:cs typeface="Arial MT"/>
              </a:rPr>
              <a:t>to</a:t>
            </a:r>
            <a:r>
              <a:rPr dirty="0" sz="950" spc="-30">
                <a:solidFill>
                  <a:srgbClr val="6D6D6D"/>
                </a:solidFill>
                <a:latin typeface="Arial MT"/>
                <a:cs typeface="Arial MT"/>
              </a:rPr>
              <a:t> </a:t>
            </a:r>
            <a:r>
              <a:rPr dirty="0" sz="950">
                <a:solidFill>
                  <a:srgbClr val="696969"/>
                </a:solidFill>
                <a:latin typeface="Arial MT"/>
                <a:cs typeface="Arial MT"/>
              </a:rPr>
              <a:t>powder</a:t>
            </a:r>
            <a:r>
              <a:rPr dirty="0" sz="950" spc="2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>
                <a:solidFill>
                  <a:srgbClr val="696969"/>
                </a:solidFill>
                <a:latin typeface="Arial MT"/>
                <a:cs typeface="Arial MT"/>
              </a:rPr>
              <a:t>after</a:t>
            </a:r>
            <a:r>
              <a:rPr dirty="0" sz="950" spc="1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-10">
                <a:solidFill>
                  <a:srgbClr val="6B6B6B"/>
                </a:solidFill>
                <a:latin typeface="Arial MT"/>
                <a:cs typeface="Arial MT"/>
              </a:rPr>
              <a:t>being</a:t>
            </a:r>
            <a:r>
              <a:rPr dirty="0" sz="950" spc="2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50" spc="-10">
                <a:solidFill>
                  <a:srgbClr val="696969"/>
                </a:solidFill>
                <a:latin typeface="Arial MT"/>
                <a:cs typeface="Arial MT"/>
              </a:rPr>
              <a:t>burnt</a:t>
            </a:r>
            <a:endParaRPr sz="9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776804" cy="493775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694177"/>
            <a:ext cx="2615189" cy="124358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67919" y="1408173"/>
            <a:ext cx="827533" cy="89611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22808" y="4041650"/>
            <a:ext cx="153996" cy="786385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89052" y="2825495"/>
            <a:ext cx="487752" cy="681229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764793" y="738120"/>
            <a:ext cx="1847214" cy="8451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8255">
              <a:lnSpc>
                <a:spcPts val="3250"/>
              </a:lnSpc>
              <a:spcBef>
                <a:spcPts val="100"/>
              </a:spcBef>
            </a:pPr>
            <a:r>
              <a:rPr dirty="0" sz="2800" spc="-20">
                <a:solidFill>
                  <a:srgbClr val="6B6B6B"/>
                </a:solidFill>
                <a:latin typeface="Arial MT"/>
                <a:cs typeface="Arial MT"/>
              </a:rPr>
              <a:t>MINS</a:t>
            </a:r>
            <a:endParaRPr sz="2800">
              <a:latin typeface="Arial MT"/>
              <a:cs typeface="Arial MT"/>
            </a:endParaRPr>
          </a:p>
          <a:p>
            <a:pPr algn="ctr" marR="22225">
              <a:lnSpc>
                <a:spcPts val="1510"/>
              </a:lnSpc>
            </a:pPr>
            <a:r>
              <a:rPr dirty="0" sz="1350" spc="-55">
                <a:solidFill>
                  <a:srgbClr val="676767"/>
                </a:solidFill>
                <a:latin typeface="Arial MT"/>
                <a:cs typeface="Arial MT"/>
              </a:rPr>
              <a:t>MINS</a:t>
            </a:r>
            <a:r>
              <a:rPr dirty="0" sz="135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350" spc="-125">
                <a:solidFill>
                  <a:srgbClr val="6B6B6B"/>
                </a:solidFill>
                <a:latin typeface="Arial MT"/>
                <a:cs typeface="Arial MT"/>
              </a:rPr>
              <a:t>S</a:t>
            </a:r>
            <a:r>
              <a:rPr dirty="0" sz="1350" spc="-4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350" spc="-270">
                <a:solidFill>
                  <a:srgbClr val="6D6D6D"/>
                </a:solidFill>
                <a:latin typeface="Arial MT"/>
                <a:cs typeface="Arial MT"/>
              </a:rPr>
              <a:t>LK</a:t>
            </a:r>
            <a:r>
              <a:rPr dirty="0" sz="1350" spc="95">
                <a:solidFill>
                  <a:srgbClr val="6D6D6D"/>
                </a:solidFill>
                <a:latin typeface="Arial MT"/>
                <a:cs typeface="Arial MT"/>
              </a:rPr>
              <a:t> </a:t>
            </a:r>
            <a:r>
              <a:rPr dirty="0" sz="1350" spc="-45">
                <a:solidFill>
                  <a:srgbClr val="6B6B6B"/>
                </a:solidFill>
                <a:latin typeface="Arial MT"/>
                <a:cs typeface="Arial MT"/>
              </a:rPr>
              <a:t>WATER</a:t>
            </a:r>
            <a:endParaRPr sz="135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dirty="0" sz="1350" spc="-110">
                <a:solidFill>
                  <a:srgbClr val="666666"/>
                </a:solidFill>
                <a:latin typeface="Arial MT"/>
                <a:cs typeface="Arial MT"/>
              </a:rPr>
              <a:t>AMPOULE</a:t>
            </a:r>
            <a:r>
              <a:rPr dirty="0" sz="1350" spc="25">
                <a:solidFill>
                  <a:srgbClr val="666666"/>
                </a:solidFill>
                <a:latin typeface="Arial MT"/>
                <a:cs typeface="Arial MT"/>
              </a:rPr>
              <a:t> </a:t>
            </a:r>
            <a:r>
              <a:rPr dirty="0" sz="1350" spc="-90">
                <a:solidFill>
                  <a:srgbClr val="676767"/>
                </a:solidFill>
                <a:latin typeface="Arial MT"/>
                <a:cs typeface="Arial MT"/>
              </a:rPr>
              <a:t>MASK</a:t>
            </a:r>
            <a:r>
              <a:rPr dirty="0" sz="1350" spc="5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350" spc="-35">
                <a:solidFill>
                  <a:srgbClr val="6B6B6B"/>
                </a:solidFill>
                <a:latin typeface="Arial MT"/>
                <a:cs typeface="Arial MT"/>
              </a:rPr>
              <a:t>SE</a:t>
            </a:r>
            <a:r>
              <a:rPr dirty="0" sz="1350" spc="-35">
                <a:solidFill>
                  <a:srgbClr val="6E6E6E"/>
                </a:solidFill>
                <a:latin typeface="Arial MT"/>
                <a:cs typeface="Arial MT"/>
              </a:rPr>
              <a:t>P</a:t>
            </a:r>
            <a:r>
              <a:rPr dirty="0" sz="1350" spc="-35">
                <a:solidFill>
                  <a:srgbClr val="696969"/>
                </a:solidFill>
                <a:latin typeface="Arial MT"/>
                <a:cs typeface="Arial MT"/>
              </a:rPr>
              <a:t>ES</a:t>
            </a:r>
            <a:endParaRPr sz="1350">
              <a:latin typeface="Arial MT"/>
              <a:cs typeface="Arial MT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16889" y="1883430"/>
            <a:ext cx="2717800" cy="1598295"/>
          </a:xfrm>
          <a:prstGeom prst="rect">
            <a:avLst/>
          </a:prstGeom>
        </p:spPr>
        <p:txBody>
          <a:bodyPr wrap="square" lIns="0" tIns="76200" rIns="0" bIns="0" rtlCol="0" vert="horz">
            <a:spAutoFit/>
          </a:bodyPr>
          <a:lstStyle/>
          <a:p>
            <a:pPr algn="ctr" marR="11430">
              <a:lnSpc>
                <a:spcPct val="100000"/>
              </a:lnSpc>
              <a:spcBef>
                <a:spcPts val="600"/>
              </a:spcBef>
            </a:pPr>
            <a:r>
              <a:rPr dirty="0" sz="1200" spc="-105">
                <a:solidFill>
                  <a:srgbClr val="696969"/>
                </a:solidFill>
                <a:latin typeface="Arial MT"/>
                <a:cs typeface="Arial MT"/>
              </a:rPr>
              <a:t>PRODUCT</a:t>
            </a:r>
            <a:r>
              <a:rPr dirty="0" sz="1200" spc="3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676767"/>
                </a:solidFill>
                <a:latin typeface="Arial MT"/>
                <a:cs typeface="Arial MT"/>
              </a:rPr>
              <a:t>INTRODUCTION</a:t>
            </a:r>
            <a:endParaRPr sz="1200">
              <a:latin typeface="Arial MT"/>
              <a:cs typeface="Arial MT"/>
            </a:endParaRPr>
          </a:p>
          <a:p>
            <a:pPr algn="ctr" marR="13970">
              <a:lnSpc>
                <a:spcPct val="100000"/>
              </a:lnSpc>
              <a:spcBef>
                <a:spcPts val="459"/>
              </a:spcBef>
            </a:pPr>
            <a:r>
              <a:rPr dirty="0" sz="1100">
                <a:solidFill>
                  <a:srgbClr val="696969"/>
                </a:solidFill>
                <a:latin typeface="Arial MT"/>
                <a:cs typeface="Arial MT"/>
              </a:rPr>
              <a:t>MINS</a:t>
            </a:r>
            <a:r>
              <a:rPr dirty="0" sz="1100" spc="-2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100" spc="-50">
                <a:solidFill>
                  <a:srgbClr val="676767"/>
                </a:solidFill>
                <a:latin typeface="Arial MT"/>
                <a:cs typeface="Arial MT"/>
              </a:rPr>
              <a:t>AMPOULE</a:t>
            </a:r>
            <a:r>
              <a:rPr dirty="0" sz="1100" spc="2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100" spc="-50">
                <a:solidFill>
                  <a:srgbClr val="676767"/>
                </a:solidFill>
                <a:latin typeface="Arial MT"/>
                <a:cs typeface="Arial MT"/>
              </a:rPr>
              <a:t>MASK</a:t>
            </a:r>
            <a:r>
              <a:rPr dirty="0" sz="1100" spc="5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6B6B6B"/>
                </a:solidFill>
                <a:latin typeface="Arial MT"/>
                <a:cs typeface="Arial MT"/>
              </a:rPr>
              <a:t>is</a:t>
            </a:r>
            <a:r>
              <a:rPr dirty="0" sz="1100" spc="-1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696969"/>
                </a:solidFill>
                <a:latin typeface="Arial MT"/>
                <a:cs typeface="Arial MT"/>
              </a:rPr>
              <a:t>a</a:t>
            </a:r>
            <a:r>
              <a:rPr dirty="0" sz="1100" spc="3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100" spc="-65">
                <a:solidFill>
                  <a:srgbClr val="6B6B6B"/>
                </a:solidFill>
                <a:latin typeface="Arial MT"/>
                <a:cs typeface="Arial MT"/>
              </a:rPr>
              <a:t>o</a:t>
            </a:r>
            <a:r>
              <a:rPr dirty="0" sz="1100" spc="-18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100" spc="-135">
                <a:solidFill>
                  <a:srgbClr val="676767"/>
                </a:solidFill>
                <a:latin typeface="Arial MT"/>
                <a:cs typeface="Arial MT"/>
              </a:rPr>
              <a:t>ne—</a:t>
            </a:r>
            <a:r>
              <a:rPr dirty="0" sz="1100" spc="-20">
                <a:solidFill>
                  <a:srgbClr val="676767"/>
                </a:solidFill>
                <a:latin typeface="Arial MT"/>
                <a:cs typeface="Arial MT"/>
              </a:rPr>
              <a:t>s*op</a:t>
            </a:r>
            <a:endParaRPr sz="1100">
              <a:latin typeface="Arial MT"/>
              <a:cs typeface="Arial MT"/>
            </a:endParaRPr>
          </a:p>
          <a:p>
            <a:pPr algn="ctr" marL="1905">
              <a:lnSpc>
                <a:spcPct val="100000"/>
              </a:lnSpc>
              <a:spcBef>
                <a:spcPts val="220"/>
              </a:spcBef>
            </a:pPr>
            <a:r>
              <a:rPr dirty="0" sz="1000" spc="-50">
                <a:solidFill>
                  <a:srgbClr val="676767"/>
                </a:solidFill>
                <a:latin typeface="Arial MT"/>
                <a:cs typeface="Arial MT"/>
              </a:rPr>
              <a:t>s</a:t>
            </a:r>
            <a:r>
              <a:rPr dirty="0" sz="1000" spc="-114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000" spc="-30">
                <a:solidFill>
                  <a:srgbClr val="6B6B6B"/>
                </a:solidFill>
                <a:latin typeface="Arial MT"/>
                <a:cs typeface="Arial MT"/>
              </a:rPr>
              <a:t>Zinc</a:t>
            </a:r>
            <a:r>
              <a:rPr dirty="0" sz="1000" spc="-6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696969"/>
                </a:solidFill>
                <a:latin typeface="Arial MT"/>
                <a:cs typeface="Arial MT"/>
              </a:rPr>
              <a:t>a</a:t>
            </a:r>
            <a:r>
              <a:rPr dirty="0" sz="1000" spc="-13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6B6B6B"/>
                </a:solidFill>
                <a:latin typeface="Arial MT"/>
                <a:cs typeface="Arial MT"/>
              </a:rPr>
              <a:t>re</a:t>
            </a:r>
            <a:r>
              <a:rPr dirty="0" sz="1000" spc="19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676767"/>
                </a:solidFill>
                <a:latin typeface="Arial MT"/>
                <a:cs typeface="Arial MT"/>
              </a:rPr>
              <a:t>so</a:t>
            </a:r>
            <a:r>
              <a:rPr dirty="0" sz="1000" spc="15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676767"/>
                </a:solidFill>
                <a:latin typeface="Arial MT"/>
                <a:cs typeface="Arial MT"/>
              </a:rPr>
              <a:t>u*ion.</a:t>
            </a:r>
            <a:r>
              <a:rPr dirty="0" sz="1000" spc="29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696969"/>
                </a:solidFill>
                <a:latin typeface="Arial MT"/>
                <a:cs typeface="Arial MT"/>
              </a:rPr>
              <a:t>*irs*Iy,</a:t>
            </a:r>
            <a:r>
              <a:rPr dirty="0" sz="1000" spc="18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6D6D6D"/>
                </a:solidFill>
                <a:latin typeface="Arial MT"/>
                <a:cs typeface="Arial MT"/>
              </a:rPr>
              <a:t>i*</a:t>
            </a:r>
            <a:r>
              <a:rPr dirty="0" sz="1000" spc="185">
                <a:solidFill>
                  <a:srgbClr val="6D6D6D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6B6B6B"/>
                </a:solidFill>
                <a:latin typeface="Arial MT"/>
                <a:cs typeface="Arial MT"/>
              </a:rPr>
              <a:t>a</a:t>
            </a:r>
            <a:r>
              <a:rPr dirty="0" sz="1000">
                <a:solidFill>
                  <a:srgbClr val="6D6D6D"/>
                </a:solidFill>
                <a:latin typeface="Arial MT"/>
                <a:cs typeface="Arial MT"/>
              </a:rPr>
              <a:t>i</a:t>
            </a:r>
            <a:r>
              <a:rPr dirty="0" sz="1000">
                <a:solidFill>
                  <a:srgbClr val="6B6B6B"/>
                </a:solidFill>
                <a:latin typeface="Arial MT"/>
                <a:cs typeface="Arial MT"/>
              </a:rPr>
              <a:t>ms</a:t>
            </a:r>
            <a:r>
              <a:rPr dirty="0" sz="1000" spc="16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696969"/>
                </a:solidFill>
                <a:latin typeface="Arial MT"/>
                <a:cs typeface="Arial MT"/>
              </a:rPr>
              <a:t>*o</a:t>
            </a:r>
            <a:r>
              <a:rPr dirty="0" sz="1000" spc="26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696969"/>
                </a:solidFill>
                <a:latin typeface="Arial MT"/>
                <a:cs typeface="Arial MT"/>
              </a:rPr>
              <a:t>’Co</a:t>
            </a:r>
            <a:r>
              <a:rPr dirty="0" sz="1000" spc="-14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00" spc="-25">
                <a:solidFill>
                  <a:srgbClr val="6E6E6E"/>
                </a:solidFill>
                <a:latin typeface="Arial MT"/>
                <a:cs typeface="Arial MT"/>
              </a:rPr>
              <a:t>I</a:t>
            </a:r>
            <a:r>
              <a:rPr dirty="0" sz="1000" spc="-25">
                <a:solidFill>
                  <a:srgbClr val="696969"/>
                </a:solidFill>
                <a:latin typeface="Arial MT"/>
                <a:cs typeface="Arial MT"/>
              </a:rPr>
              <a:t>m’</a:t>
            </a:r>
            <a:endParaRPr sz="1000">
              <a:latin typeface="Arial MT"/>
              <a:cs typeface="Arial MT"/>
            </a:endParaRPr>
          </a:p>
          <a:p>
            <a:pPr algn="ctr" marL="12065" marR="5080" indent="-3810">
              <a:lnSpc>
                <a:spcPct val="114300"/>
              </a:lnSpc>
              <a:spcBef>
                <a:spcPts val="10"/>
              </a:spcBef>
            </a:pPr>
            <a:r>
              <a:rPr dirty="0" sz="1050" spc="10">
                <a:solidFill>
                  <a:srgbClr val="696969"/>
                </a:solidFill>
                <a:latin typeface="Arial MT"/>
                <a:cs typeface="Arial MT"/>
              </a:rPr>
              <a:t>*be</a:t>
            </a:r>
            <a:r>
              <a:rPr dirty="0" sz="1050" spc="13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 spc="10">
                <a:solidFill>
                  <a:srgbClr val="696969"/>
                </a:solidFill>
                <a:latin typeface="Arial MT"/>
                <a:cs typeface="Arial MT"/>
              </a:rPr>
              <a:t>dee</a:t>
            </a:r>
            <a:r>
              <a:rPr dirty="0" sz="1050" spc="-17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 spc="10">
                <a:solidFill>
                  <a:srgbClr val="666666"/>
                </a:solidFill>
                <a:latin typeface="Arial MT"/>
                <a:cs typeface="Arial MT"/>
              </a:rPr>
              <a:t>oer</a:t>
            </a:r>
            <a:r>
              <a:rPr dirty="0" sz="1050" spc="125">
                <a:solidFill>
                  <a:srgbClr val="666666"/>
                </a:solidFill>
                <a:latin typeface="Arial MT"/>
                <a:cs typeface="Arial MT"/>
              </a:rPr>
              <a:t> </a:t>
            </a:r>
            <a:r>
              <a:rPr dirty="0" sz="1050" spc="10">
                <a:solidFill>
                  <a:srgbClr val="6D6D6D"/>
                </a:solidFill>
                <a:latin typeface="Arial MT"/>
                <a:cs typeface="Arial MT"/>
              </a:rPr>
              <a:t>I</a:t>
            </a:r>
            <a:r>
              <a:rPr dirty="0" sz="1050" spc="10">
                <a:solidFill>
                  <a:srgbClr val="666666"/>
                </a:solidFill>
                <a:latin typeface="Arial MT"/>
                <a:cs typeface="Arial MT"/>
              </a:rPr>
              <a:t>ayers</a:t>
            </a:r>
            <a:r>
              <a:rPr dirty="0" sz="1050" spc="125">
                <a:solidFill>
                  <a:srgbClr val="666666"/>
                </a:solidFill>
                <a:latin typeface="Arial MT"/>
                <a:cs typeface="Arial MT"/>
              </a:rPr>
              <a:t> </a:t>
            </a:r>
            <a:r>
              <a:rPr dirty="0" sz="1050" spc="10">
                <a:solidFill>
                  <a:srgbClr val="6B6B6B"/>
                </a:solidFill>
                <a:latin typeface="Arial MT"/>
                <a:cs typeface="Arial MT"/>
              </a:rPr>
              <a:t>o</a:t>
            </a:r>
            <a:r>
              <a:rPr dirty="0" sz="1050" spc="10">
                <a:solidFill>
                  <a:srgbClr val="6E6E6E"/>
                </a:solidFill>
                <a:latin typeface="Arial MT"/>
                <a:cs typeface="Arial MT"/>
              </a:rPr>
              <a:t>I</a:t>
            </a:r>
            <a:r>
              <a:rPr dirty="0" sz="1050" spc="180">
                <a:solidFill>
                  <a:srgbClr val="6E6E6E"/>
                </a:solidFill>
                <a:latin typeface="Arial MT"/>
                <a:cs typeface="Arial MT"/>
              </a:rPr>
              <a:t> </a:t>
            </a:r>
            <a:r>
              <a:rPr dirty="0" sz="1050" spc="10">
                <a:solidFill>
                  <a:srgbClr val="6B6B6B"/>
                </a:solidFill>
                <a:latin typeface="Arial MT"/>
                <a:cs typeface="Arial MT"/>
              </a:rPr>
              <a:t>*he</a:t>
            </a:r>
            <a:r>
              <a:rPr dirty="0" sz="1050" spc="10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050" spc="10">
                <a:solidFill>
                  <a:srgbClr val="696969"/>
                </a:solidFill>
                <a:latin typeface="Arial MT"/>
                <a:cs typeface="Arial MT"/>
              </a:rPr>
              <a:t>skin,</a:t>
            </a:r>
            <a:r>
              <a:rPr dirty="0" sz="1050" spc="9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 spc="10">
                <a:solidFill>
                  <a:srgbClr val="6B6B6B"/>
                </a:solidFill>
                <a:latin typeface="Arial MT"/>
                <a:cs typeface="Arial MT"/>
              </a:rPr>
              <a:t>a</a:t>
            </a:r>
            <a:r>
              <a:rPr dirty="0" sz="1050" spc="10">
                <a:solidFill>
                  <a:srgbClr val="6D6D6D"/>
                </a:solidFill>
                <a:latin typeface="Arial MT"/>
                <a:cs typeface="Arial MT"/>
              </a:rPr>
              <a:t>I</a:t>
            </a:r>
            <a:r>
              <a:rPr dirty="0" sz="1050" spc="10">
                <a:solidFill>
                  <a:srgbClr val="676767"/>
                </a:solidFill>
                <a:latin typeface="Arial MT"/>
                <a:cs typeface="Arial MT"/>
              </a:rPr>
              <a:t>lowing</a:t>
            </a:r>
            <a:r>
              <a:rPr dirty="0" sz="1050" spc="17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050" spc="-25">
                <a:solidFill>
                  <a:srgbClr val="676767"/>
                </a:solidFill>
                <a:latin typeface="Arial MT"/>
                <a:cs typeface="Arial MT"/>
              </a:rPr>
              <a:t>fo</a:t>
            </a:r>
            <a:r>
              <a:rPr dirty="0" sz="1050" spc="-25">
                <a:solidFill>
                  <a:srgbClr val="6D6D6D"/>
                </a:solidFill>
                <a:latin typeface="Arial MT"/>
                <a:cs typeface="Arial MT"/>
              </a:rPr>
              <a:t>r </a:t>
            </a:r>
            <a:r>
              <a:rPr dirty="0" sz="1050">
                <a:solidFill>
                  <a:srgbClr val="6B6B6B"/>
                </a:solidFill>
                <a:latin typeface="Arial MT"/>
                <a:cs typeface="Arial MT"/>
              </a:rPr>
              <a:t>enhance</a:t>
            </a:r>
            <a:r>
              <a:rPr dirty="0" sz="1050" spc="-13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6B6B6B"/>
                </a:solidFill>
                <a:latin typeface="Arial MT"/>
                <a:cs typeface="Arial MT"/>
              </a:rPr>
              <a:t>d</a:t>
            </a:r>
            <a:r>
              <a:rPr dirty="0" sz="1050" spc="14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050" spc="-30">
                <a:solidFill>
                  <a:srgbClr val="6B6B6B"/>
                </a:solidFill>
                <a:latin typeface="Arial MT"/>
                <a:cs typeface="Arial MT"/>
              </a:rPr>
              <a:t>’Hyd</a:t>
            </a:r>
            <a:r>
              <a:rPr dirty="0" sz="1050" spc="-17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6B6B6B"/>
                </a:solidFill>
                <a:latin typeface="Arial MT"/>
                <a:cs typeface="Arial MT"/>
              </a:rPr>
              <a:t>ro</a:t>
            </a:r>
            <a:r>
              <a:rPr dirty="0" sz="1050" spc="18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050" spc="-55">
                <a:solidFill>
                  <a:srgbClr val="676767"/>
                </a:solidFill>
                <a:latin typeface="Arial MT"/>
                <a:cs typeface="Arial MT"/>
              </a:rPr>
              <a:t>Bo</a:t>
            </a:r>
            <a:r>
              <a:rPr dirty="0" sz="1050" spc="-14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6B6B6B"/>
                </a:solidFill>
                <a:latin typeface="Arial MT"/>
                <a:cs typeface="Arial MT"/>
              </a:rPr>
              <a:t>os*ing’.</a:t>
            </a:r>
            <a:r>
              <a:rPr dirty="0" sz="1050" spc="204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6B6B6B"/>
                </a:solidFill>
                <a:latin typeface="Arial MT"/>
                <a:cs typeface="Arial MT"/>
              </a:rPr>
              <a:t>Once</a:t>
            </a:r>
            <a:r>
              <a:rPr dirty="0" sz="1050" spc="18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6B6B6B"/>
                </a:solidFill>
                <a:latin typeface="Arial MT"/>
                <a:cs typeface="Arial MT"/>
              </a:rPr>
              <a:t>*he</a:t>
            </a:r>
            <a:r>
              <a:rPr dirty="0" sz="1050" spc="20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050" spc="-20">
                <a:solidFill>
                  <a:srgbClr val="676767"/>
                </a:solidFill>
                <a:latin typeface="Arial MT"/>
                <a:cs typeface="Arial MT"/>
              </a:rPr>
              <a:t>skin </a:t>
            </a:r>
            <a:r>
              <a:rPr dirty="0" sz="1050">
                <a:solidFill>
                  <a:srgbClr val="696969"/>
                </a:solidFill>
                <a:latin typeface="Arial MT"/>
                <a:cs typeface="Arial MT"/>
              </a:rPr>
              <a:t>is</a:t>
            </a:r>
            <a:r>
              <a:rPr dirty="0" sz="1050" spc="12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666666"/>
                </a:solidFill>
                <a:latin typeface="Arial MT"/>
                <a:cs typeface="Arial MT"/>
              </a:rPr>
              <a:t>hea</a:t>
            </a:r>
            <a:r>
              <a:rPr dirty="0" sz="1050" spc="-195">
                <a:solidFill>
                  <a:srgbClr val="666666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696969"/>
                </a:solidFill>
                <a:latin typeface="Arial MT"/>
                <a:cs typeface="Arial MT"/>
              </a:rPr>
              <a:t>I*hy,</a:t>
            </a:r>
            <a:r>
              <a:rPr dirty="0" sz="1050" spc="10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6D6D6D"/>
                </a:solidFill>
                <a:latin typeface="Arial MT"/>
                <a:cs typeface="Arial MT"/>
              </a:rPr>
              <a:t>i*</a:t>
            </a:r>
            <a:r>
              <a:rPr dirty="0" sz="1050" spc="80">
                <a:solidFill>
                  <a:srgbClr val="6D6D6D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6B6B6B"/>
                </a:solidFill>
                <a:latin typeface="Arial MT"/>
                <a:cs typeface="Arial MT"/>
              </a:rPr>
              <a:t>can</a:t>
            </a:r>
            <a:r>
              <a:rPr dirty="0" sz="1050" spc="9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696969"/>
                </a:solidFill>
                <a:latin typeface="Arial MT"/>
                <a:cs typeface="Arial MT"/>
              </a:rPr>
              <a:t>be**er</a:t>
            </a:r>
            <a:r>
              <a:rPr dirty="0" sz="1050" spc="16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 spc="-20">
                <a:solidFill>
                  <a:srgbClr val="666666"/>
                </a:solidFill>
                <a:latin typeface="Arial MT"/>
                <a:cs typeface="Arial MT"/>
              </a:rPr>
              <a:t>a</a:t>
            </a:r>
            <a:r>
              <a:rPr dirty="0" sz="1050" spc="-185">
                <a:solidFill>
                  <a:srgbClr val="666666"/>
                </a:solidFill>
                <a:latin typeface="Arial MT"/>
                <a:cs typeface="Arial MT"/>
              </a:rPr>
              <a:t> </a:t>
            </a:r>
            <a:r>
              <a:rPr dirty="0" sz="1050" spc="-10">
                <a:solidFill>
                  <a:srgbClr val="676767"/>
                </a:solidFill>
                <a:latin typeface="Arial MT"/>
                <a:cs typeface="Arial MT"/>
              </a:rPr>
              <a:t>bso</a:t>
            </a:r>
            <a:r>
              <a:rPr dirty="0" sz="1050" spc="-18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050" spc="-25">
                <a:solidFill>
                  <a:srgbClr val="6D6D6D"/>
                </a:solidFill>
                <a:latin typeface="Arial MT"/>
                <a:cs typeface="Arial MT"/>
              </a:rPr>
              <a:t>rb</a:t>
            </a:r>
            <a:endParaRPr sz="1050">
              <a:latin typeface="Arial MT"/>
              <a:cs typeface="Arial MT"/>
            </a:endParaRPr>
          </a:p>
          <a:p>
            <a:pPr algn="ctr" marL="635">
              <a:lnSpc>
                <a:spcPct val="100000"/>
              </a:lnSpc>
              <a:spcBef>
                <a:spcPts val="229"/>
              </a:spcBef>
            </a:pPr>
            <a:r>
              <a:rPr dirty="0" sz="1000" spc="10">
                <a:solidFill>
                  <a:srgbClr val="6B6B6B"/>
                </a:solidFill>
                <a:latin typeface="Arial MT"/>
                <a:cs typeface="Arial MT"/>
              </a:rPr>
              <a:t>’Brig</a:t>
            </a:r>
            <a:r>
              <a:rPr dirty="0" sz="1000" spc="-13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000" spc="10">
                <a:solidFill>
                  <a:srgbClr val="696969"/>
                </a:solidFill>
                <a:latin typeface="Arial MT"/>
                <a:cs typeface="Arial MT"/>
              </a:rPr>
              <a:t>h*eni</a:t>
            </a:r>
            <a:r>
              <a:rPr dirty="0" sz="1000" spc="-13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00" spc="10">
                <a:solidFill>
                  <a:srgbClr val="6B6B6B"/>
                </a:solidFill>
                <a:latin typeface="Arial MT"/>
                <a:cs typeface="Arial MT"/>
              </a:rPr>
              <a:t>ng’</a:t>
            </a:r>
            <a:r>
              <a:rPr dirty="0" sz="1000" spc="18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000" spc="10">
                <a:solidFill>
                  <a:srgbClr val="676767"/>
                </a:solidFill>
                <a:latin typeface="Arial MT"/>
                <a:cs typeface="Arial MT"/>
              </a:rPr>
              <a:t>essences</a:t>
            </a:r>
            <a:r>
              <a:rPr dirty="0" sz="1000" spc="33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000" spc="10">
                <a:solidFill>
                  <a:srgbClr val="6B6B6B"/>
                </a:solidFill>
                <a:latin typeface="Arial MT"/>
                <a:cs typeface="Arial MT"/>
              </a:rPr>
              <a:t>a</a:t>
            </a:r>
            <a:r>
              <a:rPr dirty="0" sz="1000" spc="-14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000" spc="50">
                <a:solidFill>
                  <a:srgbClr val="696969"/>
                </a:solidFill>
                <a:latin typeface="Arial MT"/>
                <a:cs typeface="Arial MT"/>
              </a:rPr>
              <a:t>nd</a:t>
            </a:r>
            <a:r>
              <a:rPr dirty="0" sz="1000" spc="22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00" spc="60">
                <a:solidFill>
                  <a:srgbClr val="696969"/>
                </a:solidFill>
                <a:latin typeface="Arial MT"/>
                <a:cs typeface="Arial MT"/>
              </a:rPr>
              <a:t>effec*ive</a:t>
            </a:r>
            <a:r>
              <a:rPr dirty="0" sz="1000" spc="-15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00" spc="-25">
                <a:solidFill>
                  <a:srgbClr val="696969"/>
                </a:solidFill>
                <a:latin typeface="Arial MT"/>
                <a:cs typeface="Arial MT"/>
              </a:rPr>
              <a:t>Iy</a:t>
            </a:r>
            <a:endParaRPr sz="1000">
              <a:latin typeface="Arial MT"/>
              <a:cs typeface="Arial MT"/>
            </a:endParaRPr>
          </a:p>
          <a:p>
            <a:pPr algn="ctr" marR="9525">
              <a:lnSpc>
                <a:spcPct val="100000"/>
              </a:lnSpc>
              <a:spcBef>
                <a:spcPts val="40"/>
              </a:spcBef>
            </a:pPr>
            <a:r>
              <a:rPr dirty="0" sz="1200" spc="-65">
                <a:solidFill>
                  <a:srgbClr val="696969"/>
                </a:solidFill>
                <a:latin typeface="Arial MT"/>
                <a:cs typeface="Arial MT"/>
              </a:rPr>
              <a:t>suopo</a:t>
            </a:r>
            <a:r>
              <a:rPr dirty="0" sz="1200" spc="-18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200" spc="-65">
                <a:solidFill>
                  <a:srgbClr val="6B6B6B"/>
                </a:solidFill>
                <a:latin typeface="Arial MT"/>
                <a:cs typeface="Arial MT"/>
              </a:rPr>
              <a:t>r*</a:t>
            </a:r>
            <a:r>
              <a:rPr dirty="0" sz="1200" spc="-1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200" spc="-150">
                <a:solidFill>
                  <a:srgbClr val="676767"/>
                </a:solidFill>
                <a:latin typeface="Arial MT"/>
                <a:cs typeface="Arial MT"/>
              </a:rPr>
              <a:t>’An*i—</a:t>
            </a:r>
            <a:r>
              <a:rPr dirty="0" sz="1200" spc="-180">
                <a:solidFill>
                  <a:srgbClr val="676767"/>
                </a:solidFill>
                <a:latin typeface="Arial MT"/>
                <a:cs typeface="Arial MT"/>
              </a:rPr>
              <a:t>Ag</a:t>
            </a:r>
            <a:r>
              <a:rPr dirty="0" sz="1200" spc="-13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6B6B6B"/>
                </a:solidFill>
                <a:latin typeface="Arial MT"/>
                <a:cs typeface="Arial MT"/>
              </a:rPr>
              <a:t>ing’</a:t>
            </a:r>
            <a:r>
              <a:rPr dirty="0" sz="1200" spc="3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676767"/>
                </a:solidFill>
                <a:latin typeface="Arial MT"/>
                <a:cs typeface="Arial MT"/>
              </a:rPr>
              <a:t>benefi*s."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72772" y="3636266"/>
            <a:ext cx="163639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4935" marR="5080" indent="-102870">
              <a:lnSpc>
                <a:spcPct val="109100"/>
              </a:lnSpc>
              <a:spcBef>
                <a:spcPts val="100"/>
              </a:spcBef>
            </a:pPr>
            <a:r>
              <a:rPr dirty="0" sz="1100" spc="-50">
                <a:solidFill>
                  <a:srgbClr val="696969"/>
                </a:solidFill>
                <a:latin typeface="Arial MT"/>
                <a:cs typeface="Arial MT"/>
              </a:rPr>
              <a:t>NS</a:t>
            </a:r>
            <a:r>
              <a:rPr dirty="0" sz="1100" spc="1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676767"/>
                </a:solidFill>
                <a:latin typeface="Arial MT"/>
                <a:cs typeface="Arial MT"/>
              </a:rPr>
              <a:t>has</a:t>
            </a:r>
            <a:r>
              <a:rPr dirty="0" sz="1100" spc="8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100" spc="-35">
                <a:solidFill>
                  <a:srgbClr val="696969"/>
                </a:solidFill>
                <a:latin typeface="Arial MT"/>
                <a:cs typeface="Arial MT"/>
              </a:rPr>
              <a:t>la</a:t>
            </a:r>
            <a:r>
              <a:rPr dirty="0" sz="1100" spc="-18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696969"/>
                </a:solidFill>
                <a:latin typeface="Arial MT"/>
                <a:cs typeface="Arial MT"/>
              </a:rPr>
              <a:t>unched</a:t>
            </a:r>
            <a:r>
              <a:rPr dirty="0" sz="1100" spc="10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696969"/>
                </a:solidFill>
                <a:latin typeface="Arial MT"/>
                <a:cs typeface="Arial MT"/>
              </a:rPr>
              <a:t>a</a:t>
            </a:r>
            <a:r>
              <a:rPr dirty="0" sz="1100" spc="6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100" spc="-25">
                <a:solidFill>
                  <a:srgbClr val="676767"/>
                </a:solidFill>
                <a:latin typeface="Arial MT"/>
                <a:cs typeface="Arial MT"/>
              </a:rPr>
              <a:t>*o*a</a:t>
            </a:r>
            <a:r>
              <a:rPr dirty="0" sz="1100" spc="-19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100" spc="-50">
                <a:solidFill>
                  <a:srgbClr val="6D6D6D"/>
                </a:solidFill>
                <a:latin typeface="Arial MT"/>
                <a:cs typeface="Arial MT"/>
              </a:rPr>
              <a:t>I </a:t>
            </a:r>
            <a:r>
              <a:rPr dirty="0" sz="1100" spc="-50">
                <a:solidFill>
                  <a:srgbClr val="676767"/>
                </a:solidFill>
                <a:latin typeface="Arial MT"/>
                <a:cs typeface="Arial MT"/>
              </a:rPr>
              <a:t>AMPOULE</a:t>
            </a:r>
            <a:r>
              <a:rPr dirty="0" sz="1100" spc="1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100" spc="-50">
                <a:solidFill>
                  <a:srgbClr val="6B6B6B"/>
                </a:solidFill>
                <a:latin typeface="Arial MT"/>
                <a:cs typeface="Arial MT"/>
              </a:rPr>
              <a:t>MASK</a:t>
            </a:r>
            <a:r>
              <a:rPr dirty="0" sz="1100" spc="-2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100" spc="-10">
                <a:solidFill>
                  <a:srgbClr val="676767"/>
                </a:solidFill>
                <a:latin typeface="Arial MT"/>
                <a:cs typeface="Arial MT"/>
              </a:rPr>
              <a:t>series: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941818" y="350007"/>
            <a:ext cx="1521460" cy="254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204">
                <a:solidFill>
                  <a:srgbClr val="607CA7"/>
                </a:solidFill>
              </a:rPr>
              <a:t>HYDRO</a:t>
            </a:r>
            <a:r>
              <a:rPr dirty="0" sz="1500" spc="90">
                <a:solidFill>
                  <a:srgbClr val="607CA7"/>
                </a:solidFill>
              </a:rPr>
              <a:t> </a:t>
            </a:r>
            <a:r>
              <a:rPr dirty="0" sz="1500" spc="-130">
                <a:solidFill>
                  <a:srgbClr val="6080AC"/>
                </a:solidFill>
              </a:rPr>
              <a:t>BOOSTING</a:t>
            </a:r>
            <a:endParaRPr sz="1500"/>
          </a:p>
        </p:txBody>
      </p:sp>
      <p:sp>
        <p:nvSpPr>
          <p:cNvPr id="10" name="object 10" descr=""/>
          <p:cNvSpPr txBox="1"/>
          <p:nvPr/>
        </p:nvSpPr>
        <p:spPr>
          <a:xfrm>
            <a:off x="4941608" y="523668"/>
            <a:ext cx="3203575" cy="1810385"/>
          </a:xfrm>
          <a:prstGeom prst="rect">
            <a:avLst/>
          </a:prstGeom>
        </p:spPr>
        <p:txBody>
          <a:bodyPr wrap="square" lIns="0" tIns="6032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475"/>
              </a:spcBef>
            </a:pPr>
            <a:r>
              <a:rPr dirty="0" sz="1450">
                <a:solidFill>
                  <a:srgbClr val="6B83B1"/>
                </a:solidFill>
                <a:latin typeface="Calibri"/>
                <a:cs typeface="Calibri"/>
              </a:rPr>
              <a:t>DEEP</a:t>
            </a:r>
            <a:r>
              <a:rPr dirty="0" sz="1450" spc="60">
                <a:solidFill>
                  <a:srgbClr val="6B83B1"/>
                </a:solidFill>
                <a:latin typeface="Calibri"/>
                <a:cs typeface="Calibri"/>
              </a:rPr>
              <a:t> </a:t>
            </a:r>
            <a:r>
              <a:rPr dirty="0" sz="1450" spc="-10">
                <a:solidFill>
                  <a:srgbClr val="D1D1D1"/>
                </a:solidFill>
                <a:latin typeface="Calibri"/>
                <a:cs typeface="Calibri"/>
              </a:rPr>
              <a:t>HYDRATING</a:t>
            </a:r>
            <a:r>
              <a:rPr dirty="0" sz="1450" spc="75">
                <a:solidFill>
                  <a:srgbClr val="D1D1D1"/>
                </a:solidFill>
                <a:latin typeface="Calibri"/>
                <a:cs typeface="Calibri"/>
              </a:rPr>
              <a:t> </a:t>
            </a:r>
            <a:r>
              <a:rPr dirty="0" sz="1450" spc="-10">
                <a:solidFill>
                  <a:srgbClr val="6B79A1"/>
                </a:solidFill>
                <a:latin typeface="Calibri"/>
                <a:cs typeface="Calibri"/>
              </a:rPr>
              <a:t>AMPOULE</a:t>
            </a:r>
            <a:r>
              <a:rPr dirty="0" sz="1450" spc="45">
                <a:solidFill>
                  <a:srgbClr val="6B79A1"/>
                </a:solidFill>
                <a:latin typeface="Calibri"/>
                <a:cs typeface="Calibri"/>
              </a:rPr>
              <a:t> </a:t>
            </a:r>
            <a:r>
              <a:rPr dirty="0" sz="1450" spc="-20">
                <a:solidFill>
                  <a:srgbClr val="577CA8"/>
                </a:solidFill>
                <a:latin typeface="Calibri"/>
                <a:cs typeface="Calibri"/>
              </a:rPr>
              <a:t>MASK</a:t>
            </a:r>
            <a:endParaRPr sz="1450">
              <a:latin typeface="Calibri"/>
              <a:cs typeface="Calibri"/>
            </a:endParaRPr>
          </a:p>
          <a:p>
            <a:pPr algn="just" marL="15875" marR="5080" indent="-635">
              <a:lnSpc>
                <a:spcPct val="97000"/>
              </a:lnSpc>
              <a:spcBef>
                <a:spcPts val="350"/>
              </a:spcBef>
            </a:pPr>
            <a:r>
              <a:rPr dirty="0" sz="1200">
                <a:solidFill>
                  <a:srgbClr val="676767"/>
                </a:solidFill>
                <a:latin typeface="Calibri"/>
                <a:cs typeface="Calibri"/>
              </a:rPr>
              <a:t>A</a:t>
            </a:r>
            <a:r>
              <a:rPr dirty="0" sz="1200" spc="390">
                <a:solidFill>
                  <a:srgbClr val="6767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696969"/>
                </a:solidFill>
                <a:latin typeface="Calibri"/>
                <a:cs typeface="Calibri"/>
              </a:rPr>
              <a:t>deep</a:t>
            </a:r>
            <a:r>
              <a:rPr dirty="0" sz="1200" spc="434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6B6B6B"/>
                </a:solidFill>
                <a:latin typeface="Calibri"/>
                <a:cs typeface="Calibri"/>
              </a:rPr>
              <a:t>hyd</a:t>
            </a:r>
            <a:r>
              <a:rPr dirty="0" sz="1200">
                <a:solidFill>
                  <a:srgbClr val="696969"/>
                </a:solidFill>
                <a:latin typeface="Calibri"/>
                <a:cs typeface="Calibri"/>
              </a:rPr>
              <a:t>rating</a:t>
            </a:r>
            <a:r>
              <a:rPr dirty="0" sz="1200" spc="155">
                <a:solidFill>
                  <a:srgbClr val="696969"/>
                </a:solidFill>
                <a:latin typeface="Calibri"/>
                <a:cs typeface="Calibri"/>
              </a:rPr>
              <a:t>  </a:t>
            </a:r>
            <a:r>
              <a:rPr dirty="0" sz="1200">
                <a:solidFill>
                  <a:srgbClr val="696969"/>
                </a:solidFill>
                <a:latin typeface="Calibri"/>
                <a:cs typeface="Calibri"/>
              </a:rPr>
              <a:t>ampoule</a:t>
            </a:r>
            <a:r>
              <a:rPr dirty="0" sz="1200" spc="495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696969"/>
                </a:solidFill>
                <a:latin typeface="Calibri"/>
                <a:cs typeface="Calibri"/>
              </a:rPr>
              <a:t>mask</a:t>
            </a:r>
            <a:r>
              <a:rPr dirty="0" sz="1200" spc="500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676767"/>
                </a:solidFill>
                <a:latin typeface="Calibri"/>
                <a:cs typeface="Calibri"/>
              </a:rPr>
              <a:t>can</a:t>
            </a:r>
            <a:r>
              <a:rPr dirty="0" sz="1200" spc="450">
                <a:solidFill>
                  <a:srgbClr val="676767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646464"/>
                </a:solidFill>
                <a:latin typeface="Calibri"/>
                <a:cs typeface="Calibri"/>
              </a:rPr>
              <a:t>provide </a:t>
            </a:r>
            <a:r>
              <a:rPr dirty="0" sz="1200">
                <a:solidFill>
                  <a:srgbClr val="696969"/>
                </a:solidFill>
                <a:latin typeface="Calibri"/>
                <a:cs typeface="Calibri"/>
              </a:rPr>
              <a:t>deep</a:t>
            </a:r>
            <a:r>
              <a:rPr dirty="0" sz="1200" spc="495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696969"/>
                </a:solidFill>
                <a:latin typeface="Calibri"/>
                <a:cs typeface="Calibri"/>
              </a:rPr>
              <a:t>moisture,</a:t>
            </a:r>
            <a:r>
              <a:rPr dirty="0" sz="1200" spc="165">
                <a:solidFill>
                  <a:srgbClr val="696969"/>
                </a:solidFill>
                <a:latin typeface="Calibri"/>
                <a:cs typeface="Calibri"/>
              </a:rPr>
              <a:t>  </a:t>
            </a:r>
            <a:r>
              <a:rPr dirty="0" sz="1200">
                <a:solidFill>
                  <a:srgbClr val="696969"/>
                </a:solidFill>
                <a:latin typeface="Calibri"/>
                <a:cs typeface="Calibri"/>
              </a:rPr>
              <a:t>prolonged</a:t>
            </a:r>
            <a:r>
              <a:rPr dirty="0" sz="1200" spc="155">
                <a:solidFill>
                  <a:srgbClr val="696969"/>
                </a:solidFill>
                <a:latin typeface="Calibri"/>
                <a:cs typeface="Calibri"/>
              </a:rPr>
              <a:t>  </a:t>
            </a:r>
            <a:r>
              <a:rPr dirty="0" sz="1200">
                <a:solidFill>
                  <a:srgbClr val="676767"/>
                </a:solidFill>
                <a:latin typeface="Calibri"/>
                <a:cs typeface="Calibri"/>
              </a:rPr>
              <a:t>hyd</a:t>
            </a:r>
            <a:r>
              <a:rPr dirty="0" sz="1200">
                <a:solidFill>
                  <a:srgbClr val="696969"/>
                </a:solidFill>
                <a:latin typeface="Calibri"/>
                <a:cs typeface="Calibri"/>
              </a:rPr>
              <a:t>ration,</a:t>
            </a:r>
            <a:r>
              <a:rPr dirty="0" sz="1200" spc="160">
                <a:solidFill>
                  <a:srgbClr val="696969"/>
                </a:solidFill>
                <a:latin typeface="Calibri"/>
                <a:cs typeface="Calibri"/>
              </a:rPr>
              <a:t>  </a:t>
            </a:r>
            <a:r>
              <a:rPr dirty="0" sz="1200" spc="-10">
                <a:solidFill>
                  <a:srgbClr val="676767"/>
                </a:solidFill>
                <a:latin typeface="Calibri"/>
                <a:cs typeface="Calibri"/>
              </a:rPr>
              <a:t>improve </a:t>
            </a:r>
            <a:r>
              <a:rPr dirty="0" sz="1200">
                <a:solidFill>
                  <a:srgbClr val="696969"/>
                </a:solidFill>
                <a:latin typeface="Calibri"/>
                <a:cs typeface="Calibri"/>
              </a:rPr>
              <a:t>skin</a:t>
            </a:r>
            <a:r>
              <a:rPr dirty="0" sz="1200" spc="340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676767"/>
                </a:solidFill>
                <a:latin typeface="Calibri"/>
                <a:cs typeface="Calibri"/>
              </a:rPr>
              <a:t>issues</a:t>
            </a:r>
            <a:r>
              <a:rPr dirty="0" sz="1200" spc="470">
                <a:solidFill>
                  <a:srgbClr val="6767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676767"/>
                </a:solidFill>
                <a:latin typeface="Calibri"/>
                <a:cs typeface="Calibri"/>
              </a:rPr>
              <a:t>such</a:t>
            </a:r>
            <a:r>
              <a:rPr dirty="0" sz="1200" spc="395">
                <a:solidFill>
                  <a:srgbClr val="6767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696969"/>
                </a:solidFill>
                <a:latin typeface="Calibri"/>
                <a:cs typeface="Calibri"/>
              </a:rPr>
              <a:t>as</a:t>
            </a:r>
            <a:r>
              <a:rPr dirty="0" sz="1200" spc="425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696969"/>
                </a:solidFill>
                <a:latin typeface="Calibri"/>
                <a:cs typeface="Calibri"/>
              </a:rPr>
              <a:t>dryness</a:t>
            </a:r>
            <a:r>
              <a:rPr dirty="0" sz="1200" spc="450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696969"/>
                </a:solidFill>
                <a:latin typeface="Calibri"/>
                <a:cs typeface="Calibri"/>
              </a:rPr>
              <a:t>and</a:t>
            </a:r>
            <a:r>
              <a:rPr dirty="0" sz="1200" spc="434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6B6B6B"/>
                </a:solidFill>
                <a:latin typeface="Calibri"/>
                <a:cs typeface="Calibri"/>
              </a:rPr>
              <a:t>roug</a:t>
            </a:r>
            <a:r>
              <a:rPr dirty="0" sz="1200" spc="-70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6E6E6E"/>
                </a:solidFill>
                <a:latin typeface="Calibri"/>
                <a:cs typeface="Calibri"/>
              </a:rPr>
              <a:t>h</a:t>
            </a:r>
            <a:r>
              <a:rPr dirty="0" sz="1200">
                <a:solidFill>
                  <a:srgbClr val="666666"/>
                </a:solidFill>
                <a:latin typeface="Calibri"/>
                <a:cs typeface="Calibri"/>
              </a:rPr>
              <a:t>ness.</a:t>
            </a:r>
            <a:r>
              <a:rPr dirty="0" sz="1200" spc="40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200" spc="-25">
                <a:solidFill>
                  <a:srgbClr val="6B6B6B"/>
                </a:solidFill>
                <a:latin typeface="Calibri"/>
                <a:cs typeface="Calibri"/>
              </a:rPr>
              <a:t>It </a:t>
            </a:r>
            <a:r>
              <a:rPr dirty="0" sz="1200">
                <a:solidFill>
                  <a:srgbClr val="6B6B6B"/>
                </a:solidFill>
                <a:latin typeface="Calibri"/>
                <a:cs typeface="Calibri"/>
              </a:rPr>
              <a:t>helps</a:t>
            </a:r>
            <a:r>
              <a:rPr dirty="0" sz="1200" spc="240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6D6D6D"/>
                </a:solidFill>
                <a:latin typeface="Calibri"/>
                <a:cs typeface="Calibri"/>
              </a:rPr>
              <a:t>in</a:t>
            </a:r>
            <a:r>
              <a:rPr dirty="0" sz="1200" spc="229">
                <a:solidFill>
                  <a:srgbClr val="6D6D6D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6B6B6B"/>
                </a:solidFill>
                <a:latin typeface="Calibri"/>
                <a:cs typeface="Calibri"/>
              </a:rPr>
              <a:t>increasing</a:t>
            </a:r>
            <a:r>
              <a:rPr dirty="0" sz="1200" spc="375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676767"/>
                </a:solidFill>
                <a:latin typeface="Calibri"/>
                <a:cs typeface="Calibri"/>
              </a:rPr>
              <a:t>the</a:t>
            </a:r>
            <a:r>
              <a:rPr dirty="0" sz="1200" spc="235">
                <a:solidFill>
                  <a:srgbClr val="6767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696969"/>
                </a:solidFill>
                <a:latin typeface="Calibri"/>
                <a:cs typeface="Calibri"/>
              </a:rPr>
              <a:t>moisture</a:t>
            </a:r>
            <a:r>
              <a:rPr dirty="0" sz="1200" spc="320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676767"/>
                </a:solidFill>
                <a:latin typeface="Calibri"/>
                <a:cs typeface="Calibri"/>
              </a:rPr>
              <a:t>content</a:t>
            </a:r>
            <a:r>
              <a:rPr dirty="0" sz="1200" spc="310">
                <a:solidFill>
                  <a:srgbClr val="6767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696969"/>
                </a:solidFill>
                <a:latin typeface="Calibri"/>
                <a:cs typeface="Calibri"/>
              </a:rPr>
              <a:t>of</a:t>
            </a:r>
            <a:r>
              <a:rPr dirty="0" sz="1200" spc="229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1200" spc="-25">
                <a:solidFill>
                  <a:srgbClr val="6B6B6B"/>
                </a:solidFill>
                <a:latin typeface="Calibri"/>
                <a:cs typeface="Calibri"/>
              </a:rPr>
              <a:t>the </a:t>
            </a:r>
            <a:r>
              <a:rPr dirty="0" sz="1200">
                <a:solidFill>
                  <a:srgbClr val="676767"/>
                </a:solidFill>
                <a:latin typeface="Calibri"/>
                <a:cs typeface="Calibri"/>
              </a:rPr>
              <a:t>skin,</a:t>
            </a:r>
            <a:r>
              <a:rPr dirty="0" sz="1200" spc="275">
                <a:solidFill>
                  <a:srgbClr val="67676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696969"/>
                </a:solidFill>
                <a:latin typeface="Calibri"/>
                <a:cs typeface="Calibri"/>
              </a:rPr>
              <a:t>keeping</a:t>
            </a:r>
            <a:r>
              <a:rPr dirty="0" sz="1200" spc="360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6B6B6B"/>
                </a:solidFill>
                <a:latin typeface="Calibri"/>
                <a:cs typeface="Calibri"/>
              </a:rPr>
              <a:t>it</a:t>
            </a:r>
            <a:r>
              <a:rPr dirty="0" sz="1200" spc="204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696969"/>
                </a:solidFill>
                <a:latin typeface="Calibri"/>
                <a:cs typeface="Calibri"/>
              </a:rPr>
              <a:t>hyd</a:t>
            </a:r>
            <a:r>
              <a:rPr dirty="0" sz="1200">
                <a:solidFill>
                  <a:srgbClr val="646464"/>
                </a:solidFill>
                <a:latin typeface="Calibri"/>
                <a:cs typeface="Calibri"/>
              </a:rPr>
              <a:t>rated</a:t>
            </a:r>
            <a:r>
              <a:rPr dirty="0" sz="1200" spc="204">
                <a:solidFill>
                  <a:srgbClr val="646464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696969"/>
                </a:solidFill>
                <a:latin typeface="Calibri"/>
                <a:cs typeface="Calibri"/>
              </a:rPr>
              <a:t>and</a:t>
            </a:r>
            <a:r>
              <a:rPr dirty="0" sz="1200" spc="265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666666"/>
                </a:solidFill>
                <a:latin typeface="Calibri"/>
                <a:cs typeface="Calibri"/>
              </a:rPr>
              <a:t>smooth,</a:t>
            </a:r>
            <a:r>
              <a:rPr dirty="0" sz="1200" spc="275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676767"/>
                </a:solidFill>
                <a:latin typeface="Calibri"/>
                <a:cs typeface="Calibri"/>
              </a:rPr>
              <a:t>resulting </a:t>
            </a:r>
            <a:r>
              <a:rPr dirty="0" sz="1200">
                <a:solidFill>
                  <a:srgbClr val="696969"/>
                </a:solidFill>
                <a:latin typeface="Calibri"/>
                <a:cs typeface="Calibri"/>
              </a:rPr>
              <a:t>in</a:t>
            </a:r>
            <a:r>
              <a:rPr dirty="0" sz="1200" spc="125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696969"/>
                </a:solidFill>
                <a:latin typeface="Calibri"/>
                <a:cs typeface="Calibri"/>
              </a:rPr>
              <a:t>a</a:t>
            </a:r>
            <a:r>
              <a:rPr dirty="0" sz="1200" spc="125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676767"/>
                </a:solidFill>
                <a:latin typeface="Calibri"/>
                <a:cs typeface="Calibri"/>
              </a:rPr>
              <a:t>healthier</a:t>
            </a:r>
            <a:r>
              <a:rPr dirty="0" sz="1200" spc="150">
                <a:solidFill>
                  <a:srgbClr val="676767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646464"/>
                </a:solidFill>
                <a:latin typeface="Calibri"/>
                <a:cs typeface="Calibri"/>
              </a:rPr>
              <a:t>appearance.</a:t>
            </a:r>
            <a:endParaRPr sz="1200">
              <a:latin typeface="Calibri"/>
              <a:cs typeface="Calibri"/>
            </a:endParaRPr>
          </a:p>
          <a:p>
            <a:pPr algn="just" marL="16510" marR="7620" indent="1270">
              <a:lnSpc>
                <a:spcPts val="1400"/>
              </a:lnSpc>
              <a:spcBef>
                <a:spcPts val="440"/>
              </a:spcBef>
            </a:pPr>
            <a:r>
              <a:rPr dirty="0" sz="1200" spc="50">
                <a:solidFill>
                  <a:srgbClr val="666666"/>
                </a:solidFill>
                <a:latin typeface="Calibri"/>
                <a:cs typeface="Calibri"/>
              </a:rPr>
              <a:t>Suitable</a:t>
            </a:r>
            <a:r>
              <a:rPr dirty="0" sz="1200" spc="240">
                <a:solidFill>
                  <a:srgbClr val="666666"/>
                </a:solidFill>
                <a:latin typeface="Calibri"/>
                <a:cs typeface="Calibri"/>
              </a:rPr>
              <a:t>  </a:t>
            </a:r>
            <a:r>
              <a:rPr dirty="0" sz="1200" spc="50">
                <a:solidFill>
                  <a:srgbClr val="676767"/>
                </a:solidFill>
                <a:latin typeface="Calibri"/>
                <a:cs typeface="Calibri"/>
              </a:rPr>
              <a:t>skin</a:t>
            </a:r>
            <a:r>
              <a:rPr dirty="0" sz="1200" spc="225">
                <a:solidFill>
                  <a:srgbClr val="676767"/>
                </a:solidFill>
                <a:latin typeface="Calibri"/>
                <a:cs typeface="Calibri"/>
              </a:rPr>
              <a:t>  </a:t>
            </a:r>
            <a:r>
              <a:rPr dirty="0" sz="1200">
                <a:solidFill>
                  <a:srgbClr val="696969"/>
                </a:solidFill>
                <a:latin typeface="Calibri"/>
                <a:cs typeface="Calibri"/>
              </a:rPr>
              <a:t>type:</a:t>
            </a:r>
            <a:r>
              <a:rPr dirty="0" sz="1200" spc="210">
                <a:solidFill>
                  <a:srgbClr val="696969"/>
                </a:solidFill>
                <a:latin typeface="Calibri"/>
                <a:cs typeface="Calibri"/>
              </a:rPr>
              <a:t>  </a:t>
            </a:r>
            <a:r>
              <a:rPr dirty="0" sz="1200" spc="50">
                <a:solidFill>
                  <a:srgbClr val="696969"/>
                </a:solidFill>
                <a:latin typeface="Calibri"/>
                <a:cs typeface="Calibri"/>
              </a:rPr>
              <a:t>Dry,</a:t>
            </a:r>
            <a:r>
              <a:rPr dirty="0" sz="1200" spc="210">
                <a:solidFill>
                  <a:srgbClr val="696969"/>
                </a:solidFill>
                <a:latin typeface="Calibri"/>
                <a:cs typeface="Calibri"/>
              </a:rPr>
              <a:t>  </a:t>
            </a:r>
            <a:r>
              <a:rPr dirty="0" sz="1200">
                <a:solidFill>
                  <a:srgbClr val="646464"/>
                </a:solidFill>
                <a:latin typeface="Calibri"/>
                <a:cs typeface="Calibri"/>
              </a:rPr>
              <a:t>sensitive,</a:t>
            </a:r>
            <a:r>
              <a:rPr dirty="0" sz="1200" spc="250">
                <a:solidFill>
                  <a:srgbClr val="646464"/>
                </a:solidFill>
                <a:latin typeface="Calibri"/>
                <a:cs typeface="Calibri"/>
              </a:rPr>
              <a:t>  </a:t>
            </a:r>
            <a:r>
              <a:rPr dirty="0" sz="1200" spc="55">
                <a:solidFill>
                  <a:srgbClr val="666666"/>
                </a:solidFill>
                <a:latin typeface="Calibri"/>
                <a:cs typeface="Calibri"/>
              </a:rPr>
              <a:t>oily</a:t>
            </a:r>
            <a:r>
              <a:rPr dirty="0" sz="1200" spc="225">
                <a:solidFill>
                  <a:srgbClr val="666666"/>
                </a:solidFill>
                <a:latin typeface="Calibri"/>
                <a:cs typeface="Calibri"/>
              </a:rPr>
              <a:t>  </a:t>
            </a:r>
            <a:r>
              <a:rPr dirty="0" sz="1200" spc="-25">
                <a:solidFill>
                  <a:srgbClr val="6B6B6B"/>
                </a:solidFill>
                <a:latin typeface="Calibri"/>
                <a:cs typeface="Calibri"/>
              </a:rPr>
              <a:t>or </a:t>
            </a:r>
            <a:r>
              <a:rPr dirty="0" sz="1200" spc="60">
                <a:solidFill>
                  <a:srgbClr val="646464"/>
                </a:solidFill>
                <a:latin typeface="Calibri"/>
                <a:cs typeface="Calibri"/>
              </a:rPr>
              <a:t>combination</a:t>
            </a:r>
            <a:r>
              <a:rPr dirty="0" sz="1200" spc="185">
                <a:solidFill>
                  <a:srgbClr val="646464"/>
                </a:solidFill>
                <a:latin typeface="Calibri"/>
                <a:cs typeface="Calibri"/>
              </a:rPr>
              <a:t> </a:t>
            </a:r>
            <a:r>
              <a:rPr dirty="0" sz="1200" spc="40">
                <a:solidFill>
                  <a:srgbClr val="696969"/>
                </a:solidFill>
                <a:latin typeface="Calibri"/>
                <a:cs typeface="Calibri"/>
              </a:rPr>
              <a:t>skin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943595" y="2657856"/>
            <a:ext cx="3218815" cy="1794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solidFill>
                  <a:srgbClr val="6E8362"/>
                </a:solidFill>
                <a:latin typeface="Arial MT"/>
                <a:cs typeface="Arial MT"/>
              </a:rPr>
              <a:t>CALMING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1350" spc="-140">
                <a:solidFill>
                  <a:srgbClr val="777777"/>
                </a:solidFill>
                <a:latin typeface="Arial MT"/>
                <a:cs typeface="Arial MT"/>
              </a:rPr>
              <a:t>REPAIRING</a:t>
            </a:r>
            <a:r>
              <a:rPr dirty="0" sz="1350" spc="55">
                <a:solidFill>
                  <a:srgbClr val="777777"/>
                </a:solidFill>
                <a:latin typeface="Arial MT"/>
                <a:cs typeface="Arial MT"/>
              </a:rPr>
              <a:t> </a:t>
            </a:r>
            <a:r>
              <a:rPr dirty="0" sz="1350" spc="-120">
                <a:solidFill>
                  <a:srgbClr val="728070"/>
                </a:solidFill>
                <a:latin typeface="Arial MT"/>
                <a:cs typeface="Arial MT"/>
              </a:rPr>
              <a:t>AND</a:t>
            </a:r>
            <a:r>
              <a:rPr dirty="0" sz="1350" spc="25">
                <a:solidFill>
                  <a:srgbClr val="728070"/>
                </a:solidFill>
                <a:latin typeface="Arial MT"/>
                <a:cs typeface="Arial MT"/>
              </a:rPr>
              <a:t> </a:t>
            </a:r>
            <a:r>
              <a:rPr dirty="0" sz="1350" spc="-70">
                <a:solidFill>
                  <a:srgbClr val="939393"/>
                </a:solidFill>
                <a:latin typeface="Arial MT"/>
                <a:cs typeface="Arial MT"/>
              </a:rPr>
              <a:t>CALMING</a:t>
            </a:r>
            <a:r>
              <a:rPr dirty="0" sz="1350" spc="90">
                <a:solidFill>
                  <a:srgbClr val="939393"/>
                </a:solidFill>
                <a:latin typeface="Arial MT"/>
                <a:cs typeface="Arial MT"/>
              </a:rPr>
              <a:t> </a:t>
            </a:r>
            <a:r>
              <a:rPr dirty="0" sz="1350" spc="-125">
                <a:solidFill>
                  <a:srgbClr val="757575"/>
                </a:solidFill>
                <a:latin typeface="Arial MT"/>
                <a:cs typeface="Arial MT"/>
              </a:rPr>
              <a:t>AMPOULE</a:t>
            </a:r>
            <a:r>
              <a:rPr dirty="0" sz="1350" spc="35">
                <a:solidFill>
                  <a:srgbClr val="757575"/>
                </a:solidFill>
                <a:latin typeface="Arial MT"/>
                <a:cs typeface="Arial MT"/>
              </a:rPr>
              <a:t> </a:t>
            </a:r>
            <a:r>
              <a:rPr dirty="0" sz="1350" spc="-105">
                <a:solidFill>
                  <a:srgbClr val="6B7E62"/>
                </a:solidFill>
                <a:latin typeface="Arial MT"/>
                <a:cs typeface="Arial MT"/>
              </a:rPr>
              <a:t>MASK</a:t>
            </a:r>
            <a:endParaRPr sz="1350">
              <a:latin typeface="Arial MT"/>
              <a:cs typeface="Arial MT"/>
            </a:endParaRPr>
          </a:p>
          <a:p>
            <a:pPr algn="just" marL="14604" marR="26670" indent="-1905">
              <a:lnSpc>
                <a:spcPct val="86100"/>
              </a:lnSpc>
              <a:spcBef>
                <a:spcPts val="405"/>
              </a:spcBef>
            </a:pPr>
            <a:r>
              <a:rPr dirty="0" sz="1350">
                <a:solidFill>
                  <a:srgbClr val="696969"/>
                </a:solidFill>
                <a:latin typeface="Arial MT"/>
                <a:cs typeface="Arial MT"/>
              </a:rPr>
              <a:t>The</a:t>
            </a:r>
            <a:r>
              <a:rPr dirty="0" sz="1350" spc="38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350">
                <a:solidFill>
                  <a:srgbClr val="6B6B6B"/>
                </a:solidFill>
                <a:latin typeface="Arial MT"/>
                <a:cs typeface="Arial MT"/>
              </a:rPr>
              <a:t>main</a:t>
            </a:r>
            <a:r>
              <a:rPr dirty="0" sz="1350" spc="38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350">
                <a:solidFill>
                  <a:srgbClr val="696969"/>
                </a:solidFill>
                <a:latin typeface="Arial MT"/>
                <a:cs typeface="Arial MT"/>
              </a:rPr>
              <a:t>function</a:t>
            </a:r>
            <a:r>
              <a:rPr dirty="0" sz="1350" spc="41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350">
                <a:solidFill>
                  <a:srgbClr val="676767"/>
                </a:solidFill>
                <a:latin typeface="Arial MT"/>
                <a:cs typeface="Arial MT"/>
              </a:rPr>
              <a:t>of</a:t>
            </a:r>
            <a:r>
              <a:rPr dirty="0" sz="1350" spc="36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350">
                <a:solidFill>
                  <a:srgbClr val="696969"/>
                </a:solidFill>
                <a:latin typeface="Arial MT"/>
                <a:cs typeface="Arial MT"/>
              </a:rPr>
              <a:t>the</a:t>
            </a:r>
            <a:r>
              <a:rPr dirty="0" sz="1350" spc="37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350">
                <a:solidFill>
                  <a:srgbClr val="666666"/>
                </a:solidFill>
                <a:latin typeface="Arial MT"/>
                <a:cs typeface="Arial MT"/>
              </a:rPr>
              <a:t>repairing</a:t>
            </a:r>
            <a:r>
              <a:rPr dirty="0" sz="1350" spc="430">
                <a:solidFill>
                  <a:srgbClr val="666666"/>
                </a:solidFill>
                <a:latin typeface="Arial MT"/>
                <a:cs typeface="Arial MT"/>
              </a:rPr>
              <a:t> </a:t>
            </a:r>
            <a:r>
              <a:rPr dirty="0" sz="1350" spc="-50">
                <a:solidFill>
                  <a:srgbClr val="696969"/>
                </a:solidFill>
                <a:latin typeface="Arial MT"/>
                <a:cs typeface="Arial MT"/>
              </a:rPr>
              <a:t>and </a:t>
            </a:r>
            <a:r>
              <a:rPr dirty="0" sz="1350" spc="-60">
                <a:solidFill>
                  <a:srgbClr val="696969"/>
                </a:solidFill>
                <a:latin typeface="Arial MT"/>
                <a:cs typeface="Arial MT"/>
              </a:rPr>
              <a:t>calming</a:t>
            </a:r>
            <a:r>
              <a:rPr dirty="0" sz="1350" spc="-3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350" spc="-65">
                <a:solidFill>
                  <a:srgbClr val="696969"/>
                </a:solidFill>
                <a:latin typeface="Arial MT"/>
                <a:cs typeface="Arial MT"/>
              </a:rPr>
              <a:t>ampoule</a:t>
            </a:r>
            <a:r>
              <a:rPr dirty="0" sz="1350" spc="3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350" spc="-135">
                <a:solidFill>
                  <a:srgbClr val="666666"/>
                </a:solidFill>
                <a:latin typeface="Arial MT"/>
                <a:cs typeface="Arial MT"/>
              </a:rPr>
              <a:t>mask</a:t>
            </a:r>
            <a:r>
              <a:rPr dirty="0" sz="1350" spc="40">
                <a:solidFill>
                  <a:srgbClr val="666666"/>
                </a:solidFill>
                <a:latin typeface="Arial MT"/>
                <a:cs typeface="Arial MT"/>
              </a:rPr>
              <a:t> </a:t>
            </a:r>
            <a:r>
              <a:rPr dirty="0" sz="1350" spc="-170">
                <a:solidFill>
                  <a:srgbClr val="666666"/>
                </a:solidFill>
                <a:latin typeface="Arial MT"/>
                <a:cs typeface="Arial MT"/>
              </a:rPr>
              <a:t>is</a:t>
            </a:r>
            <a:r>
              <a:rPr dirty="0" sz="1350" spc="75">
                <a:solidFill>
                  <a:srgbClr val="666666"/>
                </a:solidFill>
                <a:latin typeface="Arial MT"/>
                <a:cs typeface="Arial MT"/>
              </a:rPr>
              <a:t> </a:t>
            </a:r>
            <a:r>
              <a:rPr dirty="0" sz="1350">
                <a:solidFill>
                  <a:srgbClr val="6B6B6B"/>
                </a:solidFill>
                <a:latin typeface="Arial MT"/>
                <a:cs typeface="Arial MT"/>
              </a:rPr>
              <a:t>to</a:t>
            </a:r>
            <a:r>
              <a:rPr dirty="0" sz="1350" spc="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350" spc="-75">
                <a:solidFill>
                  <a:srgbClr val="6B6B6B"/>
                </a:solidFill>
                <a:latin typeface="Arial MT"/>
                <a:cs typeface="Arial MT"/>
              </a:rPr>
              <a:t>soothe</a:t>
            </a:r>
            <a:r>
              <a:rPr dirty="0" sz="1350" spc="1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350" spc="-95">
                <a:solidFill>
                  <a:srgbClr val="696969"/>
                </a:solidFill>
                <a:latin typeface="Arial MT"/>
                <a:cs typeface="Arial MT"/>
              </a:rPr>
              <a:t>and</a:t>
            </a:r>
            <a:r>
              <a:rPr dirty="0" sz="135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350" spc="-50">
                <a:solidFill>
                  <a:srgbClr val="696969"/>
                </a:solidFill>
                <a:latin typeface="Arial MT"/>
                <a:cs typeface="Arial MT"/>
              </a:rPr>
              <a:t>repair </a:t>
            </a:r>
            <a:r>
              <a:rPr dirty="0" sz="1350" spc="-55">
                <a:solidFill>
                  <a:srgbClr val="646464"/>
                </a:solidFill>
                <a:latin typeface="Arial MT"/>
                <a:cs typeface="Arial MT"/>
              </a:rPr>
              <a:t>sensitive,</a:t>
            </a:r>
            <a:r>
              <a:rPr dirty="0" sz="1350" spc="15">
                <a:solidFill>
                  <a:srgbClr val="646464"/>
                </a:solidFill>
                <a:latin typeface="Arial MT"/>
                <a:cs typeface="Arial MT"/>
              </a:rPr>
              <a:t> </a:t>
            </a:r>
            <a:r>
              <a:rPr dirty="0" sz="1350" spc="-25">
                <a:solidFill>
                  <a:srgbClr val="696969"/>
                </a:solidFill>
                <a:latin typeface="Arial MT"/>
                <a:cs typeface="Arial MT"/>
              </a:rPr>
              <a:t>red,</a:t>
            </a:r>
            <a:r>
              <a:rPr dirty="0" sz="1350" spc="-2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350">
                <a:solidFill>
                  <a:srgbClr val="676767"/>
                </a:solidFill>
                <a:latin typeface="Arial MT"/>
                <a:cs typeface="Arial MT"/>
              </a:rPr>
              <a:t>and</a:t>
            </a:r>
            <a:r>
              <a:rPr dirty="0" sz="1350" spc="-3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350" spc="-45">
                <a:solidFill>
                  <a:srgbClr val="676767"/>
                </a:solidFill>
                <a:latin typeface="Arial MT"/>
                <a:cs typeface="Arial MT"/>
              </a:rPr>
              <a:t>damaged</a:t>
            </a:r>
            <a:r>
              <a:rPr dirty="0" sz="1350" spc="2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350" spc="-50">
                <a:solidFill>
                  <a:srgbClr val="676767"/>
                </a:solidFill>
                <a:latin typeface="Arial MT"/>
                <a:cs typeface="Arial MT"/>
              </a:rPr>
              <a:t>skin.</a:t>
            </a:r>
            <a:r>
              <a:rPr dirty="0" sz="1350" spc="-4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350">
                <a:solidFill>
                  <a:srgbClr val="696969"/>
                </a:solidFill>
                <a:latin typeface="Arial MT"/>
                <a:cs typeface="Arial MT"/>
              </a:rPr>
              <a:t>It</a:t>
            </a:r>
            <a:r>
              <a:rPr dirty="0" sz="1350" spc="-4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350" spc="-30">
                <a:solidFill>
                  <a:srgbClr val="666666"/>
                </a:solidFill>
                <a:latin typeface="Arial MT"/>
                <a:cs typeface="Arial MT"/>
              </a:rPr>
              <a:t>hel</a:t>
            </a:r>
            <a:r>
              <a:rPr dirty="0" sz="1350" spc="-30">
                <a:solidFill>
                  <a:srgbClr val="696969"/>
                </a:solidFill>
                <a:latin typeface="Arial MT"/>
                <a:cs typeface="Arial MT"/>
              </a:rPr>
              <a:t>ps </a:t>
            </a:r>
            <a:r>
              <a:rPr dirty="0" sz="1350" spc="-25">
                <a:solidFill>
                  <a:srgbClr val="676767"/>
                </a:solidFill>
                <a:latin typeface="Arial MT"/>
                <a:cs typeface="Arial MT"/>
              </a:rPr>
              <a:t>to </a:t>
            </a:r>
            <a:r>
              <a:rPr dirty="0" sz="1350">
                <a:solidFill>
                  <a:srgbClr val="676767"/>
                </a:solidFill>
                <a:latin typeface="Arial MT"/>
                <a:cs typeface="Arial MT"/>
              </a:rPr>
              <a:t>reduce</a:t>
            </a:r>
            <a:r>
              <a:rPr dirty="0" sz="1350" spc="135">
                <a:solidFill>
                  <a:srgbClr val="676767"/>
                </a:solidFill>
                <a:latin typeface="Arial MT"/>
                <a:cs typeface="Arial MT"/>
              </a:rPr>
              <a:t>  </a:t>
            </a:r>
            <a:r>
              <a:rPr dirty="0" sz="1350">
                <a:solidFill>
                  <a:srgbClr val="696969"/>
                </a:solidFill>
                <a:latin typeface="Arial MT"/>
                <a:cs typeface="Arial MT"/>
              </a:rPr>
              <a:t>skin</a:t>
            </a:r>
            <a:r>
              <a:rPr dirty="0" sz="1350" spc="114">
                <a:solidFill>
                  <a:srgbClr val="696969"/>
                </a:solidFill>
                <a:latin typeface="Arial MT"/>
                <a:cs typeface="Arial MT"/>
              </a:rPr>
              <a:t>  </a:t>
            </a:r>
            <a:r>
              <a:rPr dirty="0" sz="1350">
                <a:solidFill>
                  <a:srgbClr val="666666"/>
                </a:solidFill>
                <a:latin typeface="Arial MT"/>
                <a:cs typeface="Arial MT"/>
              </a:rPr>
              <a:t>discomfort,</a:t>
            </a:r>
            <a:r>
              <a:rPr dirty="0" sz="1350" spc="125">
                <a:solidFill>
                  <a:srgbClr val="666666"/>
                </a:solidFill>
                <a:latin typeface="Arial MT"/>
                <a:cs typeface="Arial MT"/>
              </a:rPr>
              <a:t>  </a:t>
            </a:r>
            <a:r>
              <a:rPr dirty="0" sz="1350">
                <a:solidFill>
                  <a:srgbClr val="646464"/>
                </a:solidFill>
                <a:latin typeface="Arial MT"/>
                <a:cs typeface="Arial MT"/>
              </a:rPr>
              <a:t>promotes</a:t>
            </a:r>
            <a:r>
              <a:rPr dirty="0" sz="1350" spc="135">
                <a:solidFill>
                  <a:srgbClr val="646464"/>
                </a:solidFill>
                <a:latin typeface="Arial MT"/>
                <a:cs typeface="Arial MT"/>
              </a:rPr>
              <a:t>  </a:t>
            </a:r>
            <a:r>
              <a:rPr dirty="0" sz="1350" spc="-70">
                <a:solidFill>
                  <a:srgbClr val="676767"/>
                </a:solidFill>
                <a:latin typeface="Arial MT"/>
                <a:cs typeface="Arial MT"/>
              </a:rPr>
              <a:t>skin </a:t>
            </a:r>
            <a:r>
              <a:rPr dirty="0" sz="1350" spc="-65">
                <a:solidFill>
                  <a:srgbClr val="676767"/>
                </a:solidFill>
                <a:latin typeface="Arial MT"/>
                <a:cs typeface="Arial MT"/>
              </a:rPr>
              <a:t>healing,</a:t>
            </a:r>
            <a:r>
              <a:rPr dirty="0" sz="1350" spc="-3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350" spc="-45">
                <a:solidFill>
                  <a:srgbClr val="696969"/>
                </a:solidFill>
                <a:latin typeface="Arial MT"/>
                <a:cs typeface="Arial MT"/>
              </a:rPr>
              <a:t>enabling</a:t>
            </a:r>
            <a:r>
              <a:rPr dirty="0" sz="1350" spc="-1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350" spc="-220">
                <a:solidFill>
                  <a:srgbClr val="6B6B6B"/>
                </a:solidFill>
                <a:latin typeface="Arial MT"/>
                <a:cs typeface="Arial MT"/>
              </a:rPr>
              <a:t>a</a:t>
            </a:r>
            <a:r>
              <a:rPr dirty="0" sz="1350" spc="7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350" spc="-55">
                <a:solidFill>
                  <a:srgbClr val="676767"/>
                </a:solidFill>
                <a:latin typeface="Arial MT"/>
                <a:cs typeface="Arial MT"/>
              </a:rPr>
              <a:t>stable</a:t>
            </a:r>
            <a:r>
              <a:rPr dirty="0" sz="1350" spc="3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350" spc="-80">
                <a:solidFill>
                  <a:srgbClr val="676767"/>
                </a:solidFill>
                <a:latin typeface="Arial MT"/>
                <a:cs typeface="Arial MT"/>
              </a:rPr>
              <a:t>skin</a:t>
            </a:r>
            <a:r>
              <a:rPr dirty="0" sz="1350" spc="-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350" spc="-10">
                <a:solidFill>
                  <a:srgbClr val="676767"/>
                </a:solidFill>
                <a:latin typeface="Arial MT"/>
                <a:cs typeface="Arial MT"/>
              </a:rPr>
              <a:t>condition.</a:t>
            </a:r>
            <a:endParaRPr sz="1350">
              <a:latin typeface="Arial MT"/>
              <a:cs typeface="Arial MT"/>
            </a:endParaRPr>
          </a:p>
          <a:p>
            <a:pPr algn="just" marL="14604">
              <a:lnSpc>
                <a:spcPts val="1395"/>
              </a:lnSpc>
              <a:spcBef>
                <a:spcPts val="330"/>
              </a:spcBef>
            </a:pPr>
            <a:r>
              <a:rPr dirty="0" sz="1200">
                <a:solidFill>
                  <a:srgbClr val="676767"/>
                </a:solidFill>
                <a:latin typeface="Arial MT"/>
                <a:cs typeface="Arial MT"/>
              </a:rPr>
              <a:t>Suitable</a:t>
            </a:r>
            <a:r>
              <a:rPr dirty="0" sz="1200" spc="27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696969"/>
                </a:solidFill>
                <a:latin typeface="Arial MT"/>
                <a:cs typeface="Arial MT"/>
              </a:rPr>
              <a:t>sI‹in</a:t>
            </a:r>
            <a:r>
              <a:rPr dirty="0" sz="1200" spc="22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200" spc="50">
                <a:solidFill>
                  <a:srgbClr val="696969"/>
                </a:solidFill>
                <a:latin typeface="Arial MT"/>
                <a:cs typeface="Arial MT"/>
              </a:rPr>
              <a:t>type:</a:t>
            </a:r>
            <a:r>
              <a:rPr dirty="0" sz="1200" spc="15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696969"/>
                </a:solidFill>
                <a:latin typeface="Arial MT"/>
                <a:cs typeface="Arial MT"/>
              </a:rPr>
              <a:t>Sensitive,</a:t>
            </a:r>
            <a:r>
              <a:rPr dirty="0" sz="1200" spc="30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696969"/>
                </a:solidFill>
                <a:latin typeface="Arial MT"/>
                <a:cs typeface="Arial MT"/>
              </a:rPr>
              <a:t>dry,</a:t>
            </a:r>
            <a:r>
              <a:rPr dirty="0" sz="1200" spc="18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696969"/>
                </a:solidFill>
                <a:latin typeface="Arial MT"/>
                <a:cs typeface="Arial MT"/>
              </a:rPr>
              <a:t>damaged</a:t>
            </a:r>
            <a:endParaRPr sz="1200">
              <a:latin typeface="Arial MT"/>
              <a:cs typeface="Arial MT"/>
            </a:endParaRPr>
          </a:p>
          <a:p>
            <a:pPr algn="just" marL="15875">
              <a:lnSpc>
                <a:spcPts val="1455"/>
              </a:lnSpc>
            </a:pPr>
            <a:r>
              <a:rPr dirty="0" sz="1250">
                <a:solidFill>
                  <a:srgbClr val="696969"/>
                </a:solidFill>
                <a:latin typeface="Arial MT"/>
                <a:cs typeface="Arial MT"/>
              </a:rPr>
              <a:t>or</a:t>
            </a:r>
            <a:r>
              <a:rPr dirty="0" sz="1250" spc="16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250">
                <a:solidFill>
                  <a:srgbClr val="646464"/>
                </a:solidFill>
                <a:latin typeface="Arial MT"/>
                <a:cs typeface="Arial MT"/>
              </a:rPr>
              <a:t>inflamed</a:t>
            </a:r>
            <a:r>
              <a:rPr dirty="0" sz="1250" spc="270">
                <a:solidFill>
                  <a:srgbClr val="646464"/>
                </a:solidFill>
                <a:latin typeface="Arial MT"/>
                <a:cs typeface="Arial MT"/>
              </a:rPr>
              <a:t> </a:t>
            </a:r>
            <a:r>
              <a:rPr dirty="0" sz="1250" spc="-20">
                <a:solidFill>
                  <a:srgbClr val="676767"/>
                </a:solidFill>
                <a:latin typeface="Arial MT"/>
                <a:cs typeface="Arial MT"/>
              </a:rPr>
              <a:t>skin</a:t>
            </a:r>
            <a:endParaRPr sz="1250">
              <a:latin typeface="Arial MT"/>
              <a:cs typeface="Arial MT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359173" y="4064003"/>
            <a:ext cx="825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solidFill>
                  <a:srgbClr val="7C9577"/>
                </a:solidFill>
                <a:latin typeface="Arial MT"/>
                <a:cs typeface="Arial MT"/>
              </a:rPr>
              <a:t>•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834639"/>
            <a:ext cx="2276859" cy="2103124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90678" y="3593594"/>
            <a:ext cx="850393" cy="88696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35839" y="1005837"/>
            <a:ext cx="1040965" cy="1303022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7703835" y="4041650"/>
            <a:ext cx="1073150" cy="896619"/>
            <a:chOff x="7703835" y="4041650"/>
            <a:chExt cx="1073150" cy="896619"/>
          </a:xfrm>
        </p:grpSpPr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03835" y="4544571"/>
              <a:ext cx="964693" cy="393192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22808" y="4041650"/>
              <a:ext cx="153996" cy="786385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899958" y="990851"/>
            <a:ext cx="5008245" cy="1173480"/>
          </a:xfrm>
          <a:prstGeom prst="rect"/>
        </p:spPr>
        <p:txBody>
          <a:bodyPr wrap="square" lIns="0" tIns="41910" rIns="0" bIns="0" rtlCol="0" vert="horz">
            <a:spAutoFit/>
          </a:bodyPr>
          <a:lstStyle/>
          <a:p>
            <a:pPr algn="just" marL="12700" marR="5080" indent="3175">
              <a:lnSpc>
                <a:spcPts val="1400"/>
              </a:lnSpc>
              <a:spcBef>
                <a:spcPts val="330"/>
              </a:spcBef>
            </a:pPr>
            <a:r>
              <a:rPr dirty="0" sz="1350" spc="-165">
                <a:solidFill>
                  <a:srgbClr val="6D6D6D"/>
                </a:solidFill>
              </a:rPr>
              <a:t>A</a:t>
            </a:r>
            <a:r>
              <a:rPr dirty="0" sz="1350" spc="20">
                <a:solidFill>
                  <a:srgbClr val="6D6D6D"/>
                </a:solidFill>
              </a:rPr>
              <a:t> </a:t>
            </a:r>
            <a:r>
              <a:rPr dirty="0" sz="1350" spc="-45">
                <a:solidFill>
                  <a:srgbClr val="696969"/>
                </a:solidFill>
              </a:rPr>
              <a:t>brightening</a:t>
            </a:r>
            <a:r>
              <a:rPr dirty="0" sz="1350" spc="155">
                <a:solidFill>
                  <a:srgbClr val="696969"/>
                </a:solidFill>
              </a:rPr>
              <a:t> </a:t>
            </a:r>
            <a:r>
              <a:rPr dirty="0" sz="1350" spc="-90">
                <a:solidFill>
                  <a:srgbClr val="696969"/>
                </a:solidFill>
              </a:rPr>
              <a:t>and</a:t>
            </a:r>
            <a:r>
              <a:rPr dirty="0" sz="1350" spc="75">
                <a:solidFill>
                  <a:srgbClr val="696969"/>
                </a:solidFill>
              </a:rPr>
              <a:t> </a:t>
            </a:r>
            <a:r>
              <a:rPr dirty="0" sz="1350" spc="-35">
                <a:solidFill>
                  <a:srgbClr val="696969"/>
                </a:solidFill>
              </a:rPr>
              <a:t>spot-lightening</a:t>
            </a:r>
            <a:r>
              <a:rPr dirty="0" sz="1350" spc="60">
                <a:solidFill>
                  <a:srgbClr val="696969"/>
                </a:solidFill>
              </a:rPr>
              <a:t> </a:t>
            </a:r>
            <a:r>
              <a:rPr dirty="0" sz="1350" spc="-75"/>
              <a:t>ampoule</a:t>
            </a:r>
            <a:r>
              <a:rPr dirty="0" sz="1350" spc="125"/>
              <a:t> </a:t>
            </a:r>
            <a:r>
              <a:rPr dirty="0" sz="1350" spc="-125"/>
              <a:t>mask</a:t>
            </a:r>
            <a:r>
              <a:rPr dirty="0" sz="1350" spc="85"/>
              <a:t> </a:t>
            </a:r>
            <a:r>
              <a:rPr dirty="0" sz="1350" spc="-114"/>
              <a:t>can</a:t>
            </a:r>
            <a:r>
              <a:rPr dirty="0" sz="1350" spc="75"/>
              <a:t> </a:t>
            </a:r>
            <a:r>
              <a:rPr dirty="0" sz="1350" spc="-75">
                <a:solidFill>
                  <a:srgbClr val="666666"/>
                </a:solidFill>
              </a:rPr>
              <a:t>help</a:t>
            </a:r>
            <a:r>
              <a:rPr dirty="0" sz="1350" spc="85">
                <a:solidFill>
                  <a:srgbClr val="666666"/>
                </a:solidFill>
              </a:rPr>
              <a:t> </a:t>
            </a:r>
            <a:r>
              <a:rPr dirty="0" sz="1350" spc="-40">
                <a:solidFill>
                  <a:srgbClr val="6B6B6B"/>
                </a:solidFill>
              </a:rPr>
              <a:t>in</a:t>
            </a:r>
            <a:r>
              <a:rPr dirty="0" sz="1350" spc="15">
                <a:solidFill>
                  <a:srgbClr val="6B6B6B"/>
                </a:solidFill>
              </a:rPr>
              <a:t> </a:t>
            </a:r>
            <a:r>
              <a:rPr dirty="0" sz="1350" spc="-30">
                <a:solidFill>
                  <a:srgbClr val="666666"/>
                </a:solidFill>
              </a:rPr>
              <a:t>inhibiting</a:t>
            </a:r>
            <a:r>
              <a:rPr dirty="0" sz="1350" spc="-20">
                <a:solidFill>
                  <a:srgbClr val="666666"/>
                </a:solidFill>
              </a:rPr>
              <a:t> </a:t>
            </a:r>
            <a:r>
              <a:rPr dirty="0" sz="1350" spc="-55"/>
              <a:t>the</a:t>
            </a:r>
            <a:r>
              <a:rPr dirty="0" sz="1350" spc="170"/>
              <a:t> </a:t>
            </a:r>
            <a:r>
              <a:rPr dirty="0" sz="1350" spc="-45">
                <a:solidFill>
                  <a:srgbClr val="696969"/>
                </a:solidFill>
              </a:rPr>
              <a:t>production</a:t>
            </a:r>
            <a:r>
              <a:rPr dirty="0" sz="1350" spc="260">
                <a:solidFill>
                  <a:srgbClr val="696969"/>
                </a:solidFill>
              </a:rPr>
              <a:t> </a:t>
            </a:r>
            <a:r>
              <a:rPr dirty="0" sz="1350" spc="-55">
                <a:solidFill>
                  <a:srgbClr val="6B6B6B"/>
                </a:solidFill>
              </a:rPr>
              <a:t>of</a:t>
            </a:r>
            <a:r>
              <a:rPr dirty="0" sz="1350" spc="210">
                <a:solidFill>
                  <a:srgbClr val="6B6B6B"/>
                </a:solidFill>
              </a:rPr>
              <a:t> </a:t>
            </a:r>
            <a:r>
              <a:rPr dirty="0" sz="1350" spc="-75">
                <a:solidFill>
                  <a:srgbClr val="696969"/>
                </a:solidFill>
              </a:rPr>
              <a:t>melanin,</a:t>
            </a:r>
            <a:r>
              <a:rPr dirty="0" sz="1350" spc="235">
                <a:solidFill>
                  <a:srgbClr val="696969"/>
                </a:solidFill>
              </a:rPr>
              <a:t> </a:t>
            </a:r>
            <a:r>
              <a:rPr dirty="0" sz="1350" spc="-50"/>
              <a:t>promote</a:t>
            </a:r>
            <a:r>
              <a:rPr dirty="0" sz="1350" spc="220"/>
              <a:t> </a:t>
            </a:r>
            <a:r>
              <a:rPr dirty="0" sz="1350" spc="-55">
                <a:solidFill>
                  <a:srgbClr val="696969"/>
                </a:solidFill>
              </a:rPr>
              <a:t>the</a:t>
            </a:r>
            <a:r>
              <a:rPr dirty="0" sz="1350" spc="170">
                <a:solidFill>
                  <a:srgbClr val="696969"/>
                </a:solidFill>
              </a:rPr>
              <a:t> </a:t>
            </a:r>
            <a:r>
              <a:rPr dirty="0" sz="1350" spc="-65"/>
              <a:t>metabolism</a:t>
            </a:r>
            <a:r>
              <a:rPr dirty="0" sz="1350" spc="295"/>
              <a:t> </a:t>
            </a:r>
            <a:r>
              <a:rPr dirty="0" sz="1350" spc="-80">
                <a:solidFill>
                  <a:srgbClr val="646464"/>
                </a:solidFill>
              </a:rPr>
              <a:t>and</a:t>
            </a:r>
            <a:r>
              <a:rPr dirty="0" sz="1350" spc="185">
                <a:solidFill>
                  <a:srgbClr val="646464"/>
                </a:solidFill>
              </a:rPr>
              <a:t> </a:t>
            </a:r>
            <a:r>
              <a:rPr dirty="0" sz="1350" spc="-75"/>
              <a:t>excretion</a:t>
            </a:r>
            <a:r>
              <a:rPr dirty="0" sz="1350" spc="260"/>
              <a:t> </a:t>
            </a:r>
            <a:r>
              <a:rPr dirty="0" sz="1350" spc="-40">
                <a:solidFill>
                  <a:srgbClr val="696969"/>
                </a:solidFill>
              </a:rPr>
              <a:t>of</a:t>
            </a:r>
            <a:r>
              <a:rPr dirty="0" sz="1350" spc="-30">
                <a:solidFill>
                  <a:srgbClr val="696969"/>
                </a:solidFill>
              </a:rPr>
              <a:t> </a:t>
            </a:r>
            <a:r>
              <a:rPr dirty="0" sz="1350" spc="-75"/>
              <a:t>melanin,</a:t>
            </a:r>
            <a:r>
              <a:rPr dirty="0" sz="1350" spc="200"/>
              <a:t> </a:t>
            </a:r>
            <a:r>
              <a:rPr dirty="0" sz="1350" spc="-95">
                <a:solidFill>
                  <a:srgbClr val="696969"/>
                </a:solidFill>
              </a:rPr>
              <a:t>reduce</a:t>
            </a:r>
            <a:r>
              <a:rPr dirty="0" sz="1350" spc="235">
                <a:solidFill>
                  <a:srgbClr val="696969"/>
                </a:solidFill>
              </a:rPr>
              <a:t> </a:t>
            </a:r>
            <a:r>
              <a:rPr dirty="0" sz="1350" spc="-70"/>
              <a:t>the</a:t>
            </a:r>
            <a:r>
              <a:rPr dirty="0" sz="1350" spc="140"/>
              <a:t> </a:t>
            </a:r>
            <a:r>
              <a:rPr dirty="0" sz="1350" spc="-40"/>
              <a:t>formation</a:t>
            </a:r>
            <a:r>
              <a:rPr dirty="0" sz="1350" spc="185"/>
              <a:t> </a:t>
            </a:r>
            <a:r>
              <a:rPr dirty="0" sz="1350" spc="-55">
                <a:solidFill>
                  <a:srgbClr val="696969"/>
                </a:solidFill>
              </a:rPr>
              <a:t>of</a:t>
            </a:r>
            <a:r>
              <a:rPr dirty="0" sz="1350" spc="150">
                <a:solidFill>
                  <a:srgbClr val="696969"/>
                </a:solidFill>
              </a:rPr>
              <a:t> </a:t>
            </a:r>
            <a:r>
              <a:rPr dirty="0" sz="1350" spc="-85"/>
              <a:t>spots,</a:t>
            </a:r>
            <a:r>
              <a:rPr dirty="0" sz="1350" spc="160"/>
              <a:t> </a:t>
            </a:r>
            <a:r>
              <a:rPr dirty="0" sz="1350" spc="-90">
                <a:solidFill>
                  <a:srgbClr val="696969"/>
                </a:solidFill>
              </a:rPr>
              <a:t>and</a:t>
            </a:r>
            <a:r>
              <a:rPr dirty="0" sz="1350" spc="135">
                <a:solidFill>
                  <a:srgbClr val="696969"/>
                </a:solidFill>
              </a:rPr>
              <a:t> </a:t>
            </a:r>
            <a:r>
              <a:rPr dirty="0" sz="1350" spc="-45"/>
              <a:t>brighten</a:t>
            </a:r>
            <a:r>
              <a:rPr dirty="0" sz="1350" spc="195"/>
              <a:t> </a:t>
            </a:r>
            <a:r>
              <a:rPr dirty="0" sz="1350" spc="-85">
                <a:solidFill>
                  <a:srgbClr val="696969"/>
                </a:solidFill>
              </a:rPr>
              <a:t>skin</a:t>
            </a:r>
            <a:r>
              <a:rPr dirty="0" sz="1350" spc="145">
                <a:solidFill>
                  <a:srgbClr val="696969"/>
                </a:solidFill>
              </a:rPr>
              <a:t> </a:t>
            </a:r>
            <a:r>
              <a:rPr dirty="0" sz="1350" spc="-60"/>
              <a:t>tone.</a:t>
            </a:r>
            <a:r>
              <a:rPr dirty="0" sz="1350" spc="105"/>
              <a:t> </a:t>
            </a:r>
            <a:r>
              <a:rPr dirty="0" sz="1350" spc="-10">
                <a:solidFill>
                  <a:srgbClr val="6B6B6B"/>
                </a:solidFill>
              </a:rPr>
              <a:t>It</a:t>
            </a:r>
            <a:r>
              <a:rPr dirty="0" sz="1350" spc="114">
                <a:solidFill>
                  <a:srgbClr val="6B6B6B"/>
                </a:solidFill>
              </a:rPr>
              <a:t> </a:t>
            </a:r>
            <a:r>
              <a:rPr dirty="0" sz="1350" spc="-130"/>
              <a:t>can</a:t>
            </a:r>
            <a:r>
              <a:rPr dirty="0" sz="1350" spc="-70"/>
              <a:t> </a:t>
            </a:r>
            <a:r>
              <a:rPr dirty="0" sz="1350" spc="-95"/>
              <a:t>reduce</a:t>
            </a:r>
            <a:r>
              <a:rPr dirty="0" sz="1350" spc="100"/>
              <a:t> </a:t>
            </a:r>
            <a:r>
              <a:rPr dirty="0" sz="1350" spc="-50">
                <a:solidFill>
                  <a:srgbClr val="666666"/>
                </a:solidFill>
              </a:rPr>
              <a:t>pigmentation,</a:t>
            </a:r>
            <a:r>
              <a:rPr dirty="0" sz="1350" spc="160">
                <a:solidFill>
                  <a:srgbClr val="666666"/>
                </a:solidFill>
              </a:rPr>
              <a:t> </a:t>
            </a:r>
            <a:r>
              <a:rPr dirty="0" sz="1350" spc="-95">
                <a:solidFill>
                  <a:srgbClr val="696969"/>
                </a:solidFill>
              </a:rPr>
              <a:t>remove</a:t>
            </a:r>
            <a:r>
              <a:rPr dirty="0" sz="1350" spc="95">
                <a:solidFill>
                  <a:srgbClr val="696969"/>
                </a:solidFill>
              </a:rPr>
              <a:t> </a:t>
            </a:r>
            <a:r>
              <a:rPr dirty="0" sz="1350" spc="-75"/>
              <a:t>dullness</a:t>
            </a:r>
            <a:r>
              <a:rPr dirty="0" sz="1350" spc="50"/>
              <a:t> </a:t>
            </a:r>
            <a:r>
              <a:rPr dirty="0" sz="1350" spc="-90">
                <a:solidFill>
                  <a:srgbClr val="696969"/>
                </a:solidFill>
              </a:rPr>
              <a:t>and</a:t>
            </a:r>
            <a:r>
              <a:rPr dirty="0" sz="1350" spc="35">
                <a:solidFill>
                  <a:srgbClr val="696969"/>
                </a:solidFill>
              </a:rPr>
              <a:t> </a:t>
            </a:r>
            <a:r>
              <a:rPr dirty="0" sz="1350" spc="-75">
                <a:solidFill>
                  <a:srgbClr val="696969"/>
                </a:solidFill>
              </a:rPr>
              <a:t>dark</a:t>
            </a:r>
            <a:r>
              <a:rPr dirty="0" sz="1350" spc="60">
                <a:solidFill>
                  <a:srgbClr val="696969"/>
                </a:solidFill>
              </a:rPr>
              <a:t> </a:t>
            </a:r>
            <a:r>
              <a:rPr dirty="0" sz="1350" spc="-85">
                <a:solidFill>
                  <a:srgbClr val="696969"/>
                </a:solidFill>
              </a:rPr>
              <a:t>spots,</a:t>
            </a:r>
            <a:r>
              <a:rPr dirty="0" sz="1350" spc="15">
                <a:solidFill>
                  <a:srgbClr val="696969"/>
                </a:solidFill>
              </a:rPr>
              <a:t> </a:t>
            </a:r>
            <a:r>
              <a:rPr dirty="0" sz="1350" spc="-90">
                <a:solidFill>
                  <a:srgbClr val="696969"/>
                </a:solidFill>
              </a:rPr>
              <a:t>and</a:t>
            </a:r>
            <a:r>
              <a:rPr dirty="0" sz="1350" spc="25">
                <a:solidFill>
                  <a:srgbClr val="696969"/>
                </a:solidFill>
              </a:rPr>
              <a:t> </a:t>
            </a:r>
            <a:r>
              <a:rPr dirty="0" sz="1350" spc="-40"/>
              <a:t>brighten</a:t>
            </a:r>
            <a:r>
              <a:rPr dirty="0" sz="1350" spc="35"/>
              <a:t> </a:t>
            </a:r>
            <a:r>
              <a:rPr dirty="0" sz="1350" spc="-70">
                <a:solidFill>
                  <a:srgbClr val="696969"/>
                </a:solidFill>
              </a:rPr>
              <a:t>the</a:t>
            </a:r>
            <a:r>
              <a:rPr dirty="0" sz="1350" spc="-45">
                <a:solidFill>
                  <a:srgbClr val="696969"/>
                </a:solidFill>
              </a:rPr>
              <a:t> </a:t>
            </a:r>
            <a:r>
              <a:rPr dirty="0" sz="1350" spc="-90">
                <a:solidFill>
                  <a:srgbClr val="696969"/>
                </a:solidFill>
              </a:rPr>
              <a:t>skin,</a:t>
            </a:r>
            <a:r>
              <a:rPr dirty="0" sz="1350" spc="65">
                <a:solidFill>
                  <a:srgbClr val="696969"/>
                </a:solidFill>
              </a:rPr>
              <a:t> </a:t>
            </a:r>
            <a:r>
              <a:rPr dirty="0" sz="1350" spc="-65"/>
              <a:t>resulting</a:t>
            </a:r>
            <a:r>
              <a:rPr dirty="0" sz="1350" spc="140"/>
              <a:t> </a:t>
            </a:r>
            <a:r>
              <a:rPr dirty="0" sz="1350" spc="-65">
                <a:solidFill>
                  <a:srgbClr val="666666"/>
                </a:solidFill>
              </a:rPr>
              <a:t>in</a:t>
            </a:r>
            <a:r>
              <a:rPr dirty="0" sz="1350" spc="65">
                <a:solidFill>
                  <a:srgbClr val="666666"/>
                </a:solidFill>
              </a:rPr>
              <a:t> </a:t>
            </a:r>
            <a:r>
              <a:rPr dirty="0" sz="1350" spc="-45"/>
              <a:t>glowing</a:t>
            </a:r>
            <a:r>
              <a:rPr dirty="0" sz="1350" spc="65"/>
              <a:t> </a:t>
            </a:r>
            <a:r>
              <a:rPr dirty="0" sz="1350" spc="-90">
                <a:solidFill>
                  <a:srgbClr val="6B6B6B"/>
                </a:solidFill>
              </a:rPr>
              <a:t>and</a:t>
            </a:r>
            <a:r>
              <a:rPr dirty="0" sz="1350" spc="30">
                <a:solidFill>
                  <a:srgbClr val="6B6B6B"/>
                </a:solidFill>
              </a:rPr>
              <a:t> </a:t>
            </a:r>
            <a:r>
              <a:rPr dirty="0" sz="1350" spc="-110">
                <a:solidFill>
                  <a:srgbClr val="696969"/>
                </a:solidFill>
              </a:rPr>
              <a:t>even</a:t>
            </a:r>
            <a:r>
              <a:rPr dirty="0" sz="1350" spc="100">
                <a:solidFill>
                  <a:srgbClr val="696969"/>
                </a:solidFill>
              </a:rPr>
              <a:t> </a:t>
            </a:r>
            <a:r>
              <a:rPr dirty="0" sz="1350" spc="-95"/>
              <a:t>skin</a:t>
            </a:r>
            <a:r>
              <a:rPr dirty="0" sz="1350" spc="50"/>
              <a:t> </a:t>
            </a:r>
            <a:r>
              <a:rPr dirty="0" sz="1350" spc="-60">
                <a:solidFill>
                  <a:srgbClr val="696969"/>
                </a:solidFill>
              </a:rPr>
              <a:t>tone.</a:t>
            </a:r>
            <a:endParaRPr sz="1350"/>
          </a:p>
          <a:p>
            <a:pPr algn="just" marL="13970">
              <a:lnSpc>
                <a:spcPct val="100000"/>
              </a:lnSpc>
              <a:spcBef>
                <a:spcPts val="185"/>
              </a:spcBef>
            </a:pPr>
            <a:r>
              <a:rPr dirty="0" sz="1350">
                <a:latin typeface="Calibri"/>
                <a:cs typeface="Calibri"/>
              </a:rPr>
              <a:t>Suitable</a:t>
            </a:r>
            <a:r>
              <a:rPr dirty="0" sz="1350" spc="200"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696969"/>
                </a:solidFill>
                <a:latin typeface="Calibri"/>
                <a:cs typeface="Calibri"/>
              </a:rPr>
              <a:t>skin</a:t>
            </a:r>
            <a:r>
              <a:rPr dirty="0" sz="1350" spc="125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type:</a:t>
            </a:r>
            <a:r>
              <a:rPr dirty="0" sz="1350" spc="8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Dull</a:t>
            </a:r>
            <a:r>
              <a:rPr dirty="0" sz="1350" spc="18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skin,</a:t>
            </a:r>
            <a:r>
              <a:rPr dirty="0" sz="1350" spc="100"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626262"/>
                </a:solidFill>
                <a:latin typeface="Calibri"/>
                <a:cs typeface="Calibri"/>
              </a:rPr>
              <a:t>uneven</a:t>
            </a:r>
            <a:r>
              <a:rPr dirty="0" sz="1350" spc="185">
                <a:solidFill>
                  <a:srgbClr val="626262"/>
                </a:solidFill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skin</a:t>
            </a:r>
            <a:r>
              <a:rPr dirty="0" sz="1350" spc="145"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696969"/>
                </a:solidFill>
                <a:latin typeface="Calibri"/>
                <a:cs typeface="Calibri"/>
              </a:rPr>
              <a:t>tone</a:t>
            </a:r>
            <a:r>
              <a:rPr dirty="0" sz="1350" spc="114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6B6B6B"/>
                </a:solidFill>
                <a:latin typeface="Calibri"/>
                <a:cs typeface="Calibri"/>
              </a:rPr>
              <a:t>and</a:t>
            </a:r>
            <a:r>
              <a:rPr dirty="0" sz="1350" spc="130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696969"/>
                </a:solidFill>
                <a:latin typeface="Calibri"/>
                <a:cs typeface="Calibri"/>
              </a:rPr>
              <a:t>other</a:t>
            </a:r>
            <a:r>
              <a:rPr dirty="0" sz="1350" spc="195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696969"/>
                </a:solidFill>
                <a:latin typeface="Calibri"/>
                <a:cs typeface="Calibri"/>
              </a:rPr>
              <a:t>skin</a:t>
            </a:r>
            <a:r>
              <a:rPr dirty="0" sz="1350" spc="135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1350" spc="-10">
                <a:solidFill>
                  <a:srgbClr val="696969"/>
                </a:solidFill>
                <a:latin typeface="Calibri"/>
                <a:cs typeface="Calibri"/>
              </a:rPr>
              <a:t>issues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194552" y="2435605"/>
            <a:ext cx="2757170" cy="6724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510">
              <a:lnSpc>
                <a:spcPct val="100000"/>
              </a:lnSpc>
              <a:spcBef>
                <a:spcPts val="100"/>
              </a:spcBef>
            </a:pPr>
            <a:r>
              <a:rPr dirty="0" sz="1350" spc="-25">
                <a:solidFill>
                  <a:srgbClr val="A379BD"/>
                </a:solidFill>
                <a:latin typeface="Arial MT"/>
                <a:cs typeface="Arial MT"/>
              </a:rPr>
              <a:t>ANTI-</a:t>
            </a:r>
            <a:r>
              <a:rPr dirty="0" sz="1350" spc="-10">
                <a:solidFill>
                  <a:srgbClr val="A379BD"/>
                </a:solidFill>
                <a:latin typeface="Arial MT"/>
                <a:cs typeface="Arial MT"/>
              </a:rPr>
              <a:t>AGING</a:t>
            </a:r>
            <a:endParaRPr sz="1350">
              <a:latin typeface="Arial MT"/>
              <a:cs typeface="Arial MT"/>
            </a:endParaRPr>
          </a:p>
          <a:p>
            <a:pPr marL="107314">
              <a:lnSpc>
                <a:spcPct val="100000"/>
              </a:lnSpc>
              <a:spcBef>
                <a:spcPts val="70"/>
              </a:spcBef>
              <a:tabLst>
                <a:tab pos="1213485" algn="l"/>
                <a:tab pos="2127885" algn="l"/>
                <a:tab pos="2366010" algn="l"/>
              </a:tabLst>
            </a:pPr>
            <a:r>
              <a:rPr dirty="0" sz="1350" spc="-150">
                <a:solidFill>
                  <a:srgbClr val="9382B8"/>
                </a:solidFill>
                <a:latin typeface="Arial MT"/>
                <a:cs typeface="Arial MT"/>
              </a:rPr>
              <a:t>EJUVE </a:t>
            </a:r>
            <a:r>
              <a:rPr dirty="0" sz="1350" spc="-229">
                <a:solidFill>
                  <a:srgbClr val="C3C3C3"/>
                </a:solidFill>
                <a:latin typeface="Arial MT"/>
                <a:cs typeface="Arial MT"/>
              </a:rPr>
              <a:t>N</a:t>
            </a:r>
            <a:r>
              <a:rPr dirty="0" sz="1350" spc="-175">
                <a:solidFill>
                  <a:srgbClr val="C3C3C3"/>
                </a:solidFill>
                <a:latin typeface="Arial MT"/>
                <a:cs typeface="Arial MT"/>
              </a:rPr>
              <a:t> </a:t>
            </a:r>
            <a:r>
              <a:rPr dirty="0" sz="1350" spc="-10">
                <a:solidFill>
                  <a:srgbClr val="C3C3C3"/>
                </a:solidFill>
                <a:latin typeface="Arial MT"/>
                <a:cs typeface="Arial MT"/>
              </a:rPr>
              <a:t>4JI</a:t>
            </a:r>
            <a:r>
              <a:rPr dirty="0" sz="1350" spc="-10">
                <a:solidFill>
                  <a:srgbClr val="A079BA"/>
                </a:solidFill>
                <a:latin typeface="Arial MT"/>
                <a:cs typeface="Arial MT"/>
              </a:rPr>
              <a:t>LII</a:t>
            </a:r>
            <a:r>
              <a:rPr dirty="0" sz="1350">
                <a:solidFill>
                  <a:srgbClr val="A079BA"/>
                </a:solidFill>
                <a:latin typeface="Arial MT"/>
                <a:cs typeface="Arial MT"/>
              </a:rPr>
              <a:t>	</a:t>
            </a:r>
            <a:r>
              <a:rPr dirty="0" sz="1350" spc="-160">
                <a:solidFill>
                  <a:srgbClr val="E1E1E1"/>
                </a:solidFill>
                <a:latin typeface="Arial MT"/>
                <a:cs typeface="Arial MT"/>
              </a:rPr>
              <a:t>FF</a:t>
            </a:r>
            <a:r>
              <a:rPr dirty="0" sz="1350" spc="-229">
                <a:solidFill>
                  <a:srgbClr val="E1E1E1"/>
                </a:solidFill>
                <a:latin typeface="Arial MT"/>
                <a:cs typeface="Arial MT"/>
              </a:rPr>
              <a:t> </a:t>
            </a:r>
            <a:r>
              <a:rPr dirty="0" sz="1350" spc="-229">
                <a:solidFill>
                  <a:srgbClr val="E4E4E4"/>
                </a:solidFill>
                <a:latin typeface="Arial MT"/>
                <a:cs typeface="Arial MT"/>
              </a:rPr>
              <a:t>F1-</a:t>
            </a:r>
            <a:r>
              <a:rPr dirty="0" sz="1350" spc="-280">
                <a:solidFill>
                  <a:srgbClr val="E4E4E4"/>
                </a:solidFill>
                <a:latin typeface="Arial MT"/>
                <a:cs typeface="Arial MT"/>
              </a:rPr>
              <a:t>IWE</a:t>
            </a:r>
            <a:r>
              <a:rPr dirty="0" sz="1350" spc="90">
                <a:solidFill>
                  <a:srgbClr val="E4E4E4"/>
                </a:solidFill>
                <a:latin typeface="Arial MT"/>
                <a:cs typeface="Arial MT"/>
              </a:rPr>
              <a:t>  </a:t>
            </a:r>
            <a:r>
              <a:rPr dirty="0" sz="1350" spc="-25">
                <a:solidFill>
                  <a:srgbClr val="E4E4E4"/>
                </a:solidFill>
                <a:latin typeface="Arial MT"/>
                <a:cs typeface="Arial MT"/>
              </a:rPr>
              <a:t>\/</a:t>
            </a:r>
            <a:r>
              <a:rPr dirty="0" sz="1350">
                <a:solidFill>
                  <a:srgbClr val="E4E4E4"/>
                </a:solidFill>
                <a:latin typeface="Arial MT"/>
                <a:cs typeface="Arial MT"/>
              </a:rPr>
              <a:t>	</a:t>
            </a:r>
            <a:r>
              <a:rPr dirty="0" sz="1350" spc="-50">
                <a:solidFill>
                  <a:srgbClr val="E4E4E4"/>
                </a:solidFill>
                <a:latin typeface="Arial MT"/>
                <a:cs typeface="Arial MT"/>
              </a:rPr>
              <a:t>F</a:t>
            </a:r>
            <a:r>
              <a:rPr dirty="0" sz="1350">
                <a:solidFill>
                  <a:srgbClr val="E4E4E4"/>
                </a:solidFill>
                <a:latin typeface="Arial MT"/>
                <a:cs typeface="Arial MT"/>
              </a:rPr>
              <a:t>	</a:t>
            </a:r>
            <a:r>
              <a:rPr dirty="0" sz="1350" spc="-25">
                <a:solidFill>
                  <a:srgbClr val="E4E4E4"/>
                </a:solidFill>
                <a:latin typeface="Arial MT"/>
                <a:cs typeface="Arial MT"/>
              </a:rPr>
              <a:t>ULF</a:t>
            </a:r>
            <a:endParaRPr sz="13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  <a:tabLst>
                <a:tab pos="1006475" algn="l"/>
              </a:tabLst>
            </a:pPr>
            <a:r>
              <a:rPr dirty="0" sz="1250" spc="-10">
                <a:solidFill>
                  <a:srgbClr val="696969"/>
                </a:solidFill>
                <a:latin typeface="Arial MT"/>
                <a:cs typeface="Arial MT"/>
              </a:rPr>
              <a:t>Hexapeptide</a:t>
            </a:r>
            <a:r>
              <a:rPr dirty="0" sz="1250">
                <a:solidFill>
                  <a:srgbClr val="696969"/>
                </a:solidFill>
                <a:latin typeface="Arial MT"/>
                <a:cs typeface="Arial MT"/>
              </a:rPr>
              <a:t>	</a:t>
            </a:r>
            <a:r>
              <a:rPr dirty="0" sz="1250">
                <a:solidFill>
                  <a:srgbClr val="676767"/>
                </a:solidFill>
                <a:latin typeface="Arial MT"/>
                <a:cs typeface="Arial MT"/>
              </a:rPr>
              <a:t>contained</a:t>
            </a:r>
            <a:r>
              <a:rPr dirty="0" sz="1250" spc="47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250">
                <a:solidFill>
                  <a:srgbClr val="696969"/>
                </a:solidFill>
                <a:latin typeface="Arial MT"/>
                <a:cs typeface="Arial MT"/>
              </a:rPr>
              <a:t>in</a:t>
            </a:r>
            <a:r>
              <a:rPr dirty="0" sz="1250" spc="39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250">
                <a:solidFill>
                  <a:srgbClr val="696969"/>
                </a:solidFill>
                <a:latin typeface="Arial MT"/>
                <a:cs typeface="Arial MT"/>
              </a:rPr>
              <a:t>a</a:t>
            </a:r>
            <a:r>
              <a:rPr dirty="0" sz="1250" spc="47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250" spc="-10">
                <a:solidFill>
                  <a:srgbClr val="676767"/>
                </a:solidFill>
                <a:latin typeface="Arial MT"/>
                <a:cs typeface="Arial MT"/>
              </a:rPr>
              <a:t>peptide</a:t>
            </a:r>
            <a:endParaRPr sz="1250">
              <a:latin typeface="Arial MT"/>
              <a:cs typeface="Arial MT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7023621" y="2612083"/>
            <a:ext cx="1142365" cy="495934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dirty="0" sz="1350" spc="-25">
                <a:solidFill>
                  <a:srgbClr val="E1E1E1"/>
                </a:solidFill>
                <a:latin typeface="Arial MT"/>
                <a:cs typeface="Arial MT"/>
              </a:rPr>
              <a:t>/?</a:t>
            </a:r>
            <a:r>
              <a:rPr dirty="0" sz="1350" spc="135">
                <a:solidFill>
                  <a:srgbClr val="E1E1E1"/>
                </a:solidFill>
                <a:latin typeface="Arial MT"/>
                <a:cs typeface="Arial MT"/>
              </a:rPr>
              <a:t> </a:t>
            </a:r>
            <a:r>
              <a:rPr dirty="0" sz="1350" spc="-405">
                <a:solidFill>
                  <a:srgbClr val="E1E1E1"/>
                </a:solidFill>
                <a:latin typeface="Arial MT"/>
                <a:cs typeface="Arial MT"/>
              </a:rPr>
              <a:t>K</a:t>
            </a:r>
            <a:endParaRPr sz="1350">
              <a:latin typeface="Arial MT"/>
              <a:cs typeface="Arial MT"/>
            </a:endParaRPr>
          </a:p>
          <a:p>
            <a:pPr marL="29209">
              <a:lnSpc>
                <a:spcPct val="100000"/>
              </a:lnSpc>
              <a:spcBef>
                <a:spcPts val="280"/>
              </a:spcBef>
            </a:pPr>
            <a:r>
              <a:rPr dirty="0" sz="1250" spc="-90">
                <a:solidFill>
                  <a:srgbClr val="696969"/>
                </a:solidFill>
                <a:latin typeface="Arial MT"/>
                <a:cs typeface="Arial MT"/>
              </a:rPr>
              <a:t>ma</a:t>
            </a:r>
            <a:r>
              <a:rPr dirty="0" sz="1250" spc="-17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250">
                <a:solidFill>
                  <a:srgbClr val="6B6B6B"/>
                </a:solidFill>
                <a:latin typeface="Arial MT"/>
                <a:cs typeface="Arial MT"/>
              </a:rPr>
              <a:t>sk</a:t>
            </a:r>
            <a:r>
              <a:rPr dirty="0" sz="1250" spc="36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250" spc="-10">
                <a:solidFill>
                  <a:srgbClr val="676767"/>
                </a:solidFill>
                <a:latin typeface="Arial MT"/>
                <a:cs typeface="Arial MT"/>
              </a:rPr>
              <a:t>functions</a:t>
            </a:r>
            <a:endParaRPr sz="1250">
              <a:latin typeface="Arial MT"/>
              <a:cs typeface="Arial MT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194399" y="3076448"/>
            <a:ext cx="3981450" cy="150368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algn="just" marL="12700" marR="5715" indent="3175">
              <a:lnSpc>
                <a:spcPct val="93200"/>
              </a:lnSpc>
              <a:spcBef>
                <a:spcPts val="195"/>
              </a:spcBef>
            </a:pPr>
            <a:r>
              <a:rPr dirty="0" sz="1200">
                <a:solidFill>
                  <a:srgbClr val="696969"/>
                </a:solidFill>
                <a:latin typeface="Arial MT"/>
                <a:cs typeface="Arial MT"/>
              </a:rPr>
              <a:t>similar</a:t>
            </a:r>
            <a:r>
              <a:rPr dirty="0" sz="1200" spc="254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676767"/>
                </a:solidFill>
                <a:latin typeface="Arial MT"/>
                <a:cs typeface="Arial MT"/>
              </a:rPr>
              <a:t>to</a:t>
            </a:r>
            <a:r>
              <a:rPr dirty="0" sz="1200" spc="16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696969"/>
                </a:solidFill>
                <a:latin typeface="Arial MT"/>
                <a:cs typeface="Arial MT"/>
              </a:rPr>
              <a:t>external</a:t>
            </a:r>
            <a:r>
              <a:rPr dirty="0" sz="1200" spc="22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696969"/>
                </a:solidFill>
                <a:latin typeface="Arial MT"/>
                <a:cs typeface="Arial MT"/>
              </a:rPr>
              <a:t>application</a:t>
            </a:r>
            <a:r>
              <a:rPr dirty="0" sz="1200" spc="27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676767"/>
                </a:solidFill>
                <a:latin typeface="Arial MT"/>
                <a:cs typeface="Arial MT"/>
              </a:rPr>
              <a:t>of</a:t>
            </a:r>
            <a:r>
              <a:rPr dirty="0" sz="1200" spc="18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676767"/>
                </a:solidFill>
                <a:latin typeface="Arial MT"/>
                <a:cs typeface="Arial MT"/>
              </a:rPr>
              <a:t>Botulinum</a:t>
            </a:r>
            <a:r>
              <a:rPr dirty="0" sz="1200" spc="17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696969"/>
                </a:solidFill>
                <a:latin typeface="Arial MT"/>
                <a:cs typeface="Arial MT"/>
              </a:rPr>
              <a:t>Toxin,</a:t>
            </a:r>
            <a:r>
              <a:rPr dirty="0" sz="1200" spc="15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676767"/>
                </a:solidFill>
                <a:latin typeface="Arial MT"/>
                <a:cs typeface="Arial MT"/>
              </a:rPr>
              <a:t>which </a:t>
            </a:r>
            <a:r>
              <a:rPr dirty="0" sz="1250" spc="-20">
                <a:solidFill>
                  <a:srgbClr val="696969"/>
                </a:solidFill>
                <a:latin typeface="Arial MT"/>
                <a:cs typeface="Arial MT"/>
              </a:rPr>
              <a:t>can</a:t>
            </a:r>
            <a:r>
              <a:rPr dirty="0" sz="1250" spc="1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250">
                <a:solidFill>
                  <a:srgbClr val="676767"/>
                </a:solidFill>
                <a:latin typeface="Arial MT"/>
                <a:cs typeface="Arial MT"/>
              </a:rPr>
              <a:t>efficiently</a:t>
            </a:r>
            <a:r>
              <a:rPr dirty="0" sz="1250" spc="6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250">
                <a:solidFill>
                  <a:srgbClr val="696969"/>
                </a:solidFill>
                <a:latin typeface="Arial MT"/>
                <a:cs typeface="Arial MT"/>
              </a:rPr>
              <a:t>penetrate</a:t>
            </a:r>
            <a:r>
              <a:rPr dirty="0" sz="1250" spc="2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250">
                <a:solidFill>
                  <a:srgbClr val="676767"/>
                </a:solidFill>
                <a:latin typeface="Arial MT"/>
                <a:cs typeface="Arial MT"/>
              </a:rPr>
              <a:t>into</a:t>
            </a:r>
            <a:r>
              <a:rPr dirty="0" sz="1250" spc="-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250">
                <a:solidFill>
                  <a:srgbClr val="696969"/>
                </a:solidFill>
                <a:latin typeface="Arial MT"/>
                <a:cs typeface="Arial MT"/>
              </a:rPr>
              <a:t>the</a:t>
            </a:r>
            <a:r>
              <a:rPr dirty="0" sz="1250" spc="-3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250" spc="-25">
                <a:solidFill>
                  <a:srgbClr val="676767"/>
                </a:solidFill>
                <a:latin typeface="Arial MT"/>
                <a:cs typeface="Arial MT"/>
              </a:rPr>
              <a:t>skin‘s</a:t>
            </a:r>
            <a:r>
              <a:rPr dirty="0" sz="1250" spc="2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250" spc="-20">
                <a:solidFill>
                  <a:srgbClr val="696969"/>
                </a:solidFill>
                <a:latin typeface="Arial MT"/>
                <a:cs typeface="Arial MT"/>
              </a:rPr>
              <a:t>surface</a:t>
            </a:r>
            <a:r>
              <a:rPr dirty="0" sz="1250" spc="7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250">
                <a:solidFill>
                  <a:srgbClr val="6B6B6B"/>
                </a:solidFill>
                <a:latin typeface="Arial MT"/>
                <a:cs typeface="Arial MT"/>
              </a:rPr>
              <a:t>to</a:t>
            </a:r>
            <a:r>
              <a:rPr dirty="0" sz="1250" spc="1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250" spc="-10">
                <a:solidFill>
                  <a:srgbClr val="696969"/>
                </a:solidFill>
                <a:latin typeface="Arial MT"/>
                <a:cs typeface="Arial MT"/>
              </a:rPr>
              <a:t>reduce </a:t>
            </a:r>
            <a:r>
              <a:rPr dirty="0" sz="1250">
                <a:solidFill>
                  <a:srgbClr val="696969"/>
                </a:solidFill>
                <a:latin typeface="Arial MT"/>
                <a:cs typeface="Arial MT"/>
              </a:rPr>
              <a:t>muscle</a:t>
            </a:r>
            <a:r>
              <a:rPr dirty="0" sz="1250" spc="5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250">
                <a:solidFill>
                  <a:srgbClr val="676767"/>
                </a:solidFill>
                <a:latin typeface="Arial MT"/>
                <a:cs typeface="Arial MT"/>
              </a:rPr>
              <a:t>contractions.</a:t>
            </a:r>
            <a:r>
              <a:rPr dirty="0" sz="1250" spc="5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250">
                <a:solidFill>
                  <a:srgbClr val="676767"/>
                </a:solidFill>
                <a:latin typeface="Arial MT"/>
                <a:cs typeface="Arial MT"/>
              </a:rPr>
              <a:t>It</a:t>
            </a:r>
            <a:r>
              <a:rPr dirty="0" sz="1250" spc="-2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250">
                <a:solidFill>
                  <a:srgbClr val="696969"/>
                </a:solidFill>
                <a:latin typeface="Arial MT"/>
                <a:cs typeface="Arial MT"/>
              </a:rPr>
              <a:t>also</a:t>
            </a:r>
            <a:r>
              <a:rPr dirty="0" sz="1250" spc="4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250">
                <a:solidFill>
                  <a:srgbClr val="666666"/>
                </a:solidFill>
                <a:latin typeface="Arial MT"/>
                <a:cs typeface="Arial MT"/>
              </a:rPr>
              <a:t>slows</a:t>
            </a:r>
            <a:r>
              <a:rPr dirty="0" sz="1250" spc="15">
                <a:solidFill>
                  <a:srgbClr val="666666"/>
                </a:solidFill>
                <a:latin typeface="Arial MT"/>
                <a:cs typeface="Arial MT"/>
              </a:rPr>
              <a:t> </a:t>
            </a:r>
            <a:r>
              <a:rPr dirty="0" sz="1250">
                <a:solidFill>
                  <a:srgbClr val="676767"/>
                </a:solidFill>
                <a:latin typeface="Arial MT"/>
                <a:cs typeface="Arial MT"/>
              </a:rPr>
              <a:t>down</a:t>
            </a:r>
            <a:r>
              <a:rPr dirty="0" sz="1250" spc="1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250">
                <a:solidFill>
                  <a:srgbClr val="696969"/>
                </a:solidFill>
                <a:latin typeface="Arial MT"/>
                <a:cs typeface="Arial MT"/>
              </a:rPr>
              <a:t>the</a:t>
            </a:r>
            <a:r>
              <a:rPr dirty="0" sz="1250" spc="-1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250" spc="-10">
                <a:solidFill>
                  <a:srgbClr val="696969"/>
                </a:solidFill>
                <a:latin typeface="Arial MT"/>
                <a:cs typeface="Arial MT"/>
              </a:rPr>
              <a:t>appearance </a:t>
            </a:r>
            <a:r>
              <a:rPr dirty="0" sz="1250">
                <a:solidFill>
                  <a:srgbClr val="6B6B6B"/>
                </a:solidFill>
                <a:latin typeface="Arial MT"/>
                <a:cs typeface="Arial MT"/>
              </a:rPr>
              <a:t>of</a:t>
            </a:r>
            <a:r>
              <a:rPr dirty="0" sz="1250" spc="4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250">
                <a:solidFill>
                  <a:srgbClr val="646464"/>
                </a:solidFill>
                <a:latin typeface="Arial MT"/>
                <a:cs typeface="Arial MT"/>
              </a:rPr>
              <a:t>facial</a:t>
            </a:r>
            <a:r>
              <a:rPr dirty="0" sz="1250" spc="30">
                <a:solidFill>
                  <a:srgbClr val="646464"/>
                </a:solidFill>
                <a:latin typeface="Arial MT"/>
                <a:cs typeface="Arial MT"/>
              </a:rPr>
              <a:t> </a:t>
            </a:r>
            <a:r>
              <a:rPr dirty="0" sz="1250" spc="-20">
                <a:solidFill>
                  <a:srgbClr val="676767"/>
                </a:solidFill>
                <a:latin typeface="Arial MT"/>
                <a:cs typeface="Arial MT"/>
              </a:rPr>
              <a:t>expression</a:t>
            </a:r>
            <a:r>
              <a:rPr dirty="0" sz="1250" spc="12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250">
                <a:solidFill>
                  <a:srgbClr val="676767"/>
                </a:solidFill>
                <a:latin typeface="Arial MT"/>
                <a:cs typeface="Arial MT"/>
              </a:rPr>
              <a:t>lines</a:t>
            </a:r>
            <a:r>
              <a:rPr dirty="0" sz="1250" spc="3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250">
                <a:solidFill>
                  <a:srgbClr val="676767"/>
                </a:solidFill>
                <a:latin typeface="Arial MT"/>
                <a:cs typeface="Arial MT"/>
              </a:rPr>
              <a:t>and</a:t>
            </a:r>
            <a:r>
              <a:rPr dirty="0" sz="1250" spc="4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250">
                <a:solidFill>
                  <a:srgbClr val="6B6B6B"/>
                </a:solidFill>
                <a:latin typeface="Arial MT"/>
                <a:cs typeface="Arial MT"/>
              </a:rPr>
              <a:t>d</a:t>
            </a:r>
            <a:r>
              <a:rPr dirty="0" sz="1250">
                <a:solidFill>
                  <a:srgbClr val="696969"/>
                </a:solidFill>
                <a:latin typeface="Arial MT"/>
                <a:cs typeface="Arial MT"/>
              </a:rPr>
              <a:t>ry</a:t>
            </a:r>
            <a:r>
              <a:rPr dirty="0" sz="1250" spc="3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250" spc="-20">
                <a:solidFill>
                  <a:srgbClr val="696969"/>
                </a:solidFill>
                <a:latin typeface="Arial MT"/>
                <a:cs typeface="Arial MT"/>
              </a:rPr>
              <a:t>lines.</a:t>
            </a:r>
            <a:r>
              <a:rPr dirty="0" sz="1250" spc="2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250">
                <a:solidFill>
                  <a:srgbClr val="696969"/>
                </a:solidFill>
                <a:latin typeface="Arial MT"/>
                <a:cs typeface="Arial MT"/>
              </a:rPr>
              <a:t>It</a:t>
            </a:r>
            <a:r>
              <a:rPr dirty="0" sz="1250" spc="1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250">
                <a:solidFill>
                  <a:srgbClr val="676767"/>
                </a:solidFill>
                <a:latin typeface="Arial MT"/>
                <a:cs typeface="Arial MT"/>
              </a:rPr>
              <a:t>is</a:t>
            </a:r>
            <a:r>
              <a:rPr dirty="0" sz="1250" spc="1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250">
                <a:solidFill>
                  <a:srgbClr val="6B6B6B"/>
                </a:solidFill>
                <a:latin typeface="Arial MT"/>
                <a:cs typeface="Arial MT"/>
              </a:rPr>
              <a:t>a</a:t>
            </a:r>
            <a:r>
              <a:rPr dirty="0" sz="1250" spc="6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250" spc="-10">
                <a:solidFill>
                  <a:srgbClr val="676767"/>
                </a:solidFill>
                <a:latin typeface="Arial MT"/>
                <a:cs typeface="Arial MT"/>
              </a:rPr>
              <a:t>Botulinum </a:t>
            </a:r>
            <a:r>
              <a:rPr dirty="0" sz="1250" spc="-10">
                <a:solidFill>
                  <a:srgbClr val="696969"/>
                </a:solidFill>
                <a:latin typeface="Arial MT"/>
                <a:cs typeface="Arial MT"/>
              </a:rPr>
              <a:t>Toxin</a:t>
            </a:r>
            <a:r>
              <a:rPr dirty="0" sz="1250" spc="9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250">
                <a:solidFill>
                  <a:srgbClr val="676767"/>
                </a:solidFill>
                <a:latin typeface="Arial MT"/>
                <a:cs typeface="Arial MT"/>
              </a:rPr>
              <a:t>mask</a:t>
            </a:r>
            <a:r>
              <a:rPr dirty="0" sz="1250" spc="13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250">
                <a:solidFill>
                  <a:srgbClr val="696969"/>
                </a:solidFill>
                <a:latin typeface="Arial MT"/>
                <a:cs typeface="Arial MT"/>
              </a:rPr>
              <a:t>that</a:t>
            </a:r>
            <a:r>
              <a:rPr dirty="0" sz="1250" spc="10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250">
                <a:solidFill>
                  <a:srgbClr val="696969"/>
                </a:solidFill>
                <a:latin typeface="Arial MT"/>
                <a:cs typeface="Arial MT"/>
              </a:rPr>
              <a:t>does</a:t>
            </a:r>
            <a:r>
              <a:rPr dirty="0" sz="1250" spc="9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250">
                <a:solidFill>
                  <a:srgbClr val="696969"/>
                </a:solidFill>
                <a:latin typeface="Arial MT"/>
                <a:cs typeface="Arial MT"/>
              </a:rPr>
              <a:t>not</a:t>
            </a:r>
            <a:r>
              <a:rPr dirty="0" sz="1250" spc="10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250">
                <a:solidFill>
                  <a:srgbClr val="676767"/>
                </a:solidFill>
                <a:latin typeface="Arial MT"/>
                <a:cs typeface="Arial MT"/>
              </a:rPr>
              <a:t>require</a:t>
            </a:r>
            <a:r>
              <a:rPr dirty="0" sz="1250" spc="9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250">
                <a:solidFill>
                  <a:srgbClr val="676767"/>
                </a:solidFill>
                <a:latin typeface="Arial MT"/>
                <a:cs typeface="Arial MT"/>
              </a:rPr>
              <a:t>injections</a:t>
            </a:r>
            <a:r>
              <a:rPr dirty="0" sz="1250" spc="8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250">
                <a:solidFill>
                  <a:srgbClr val="696969"/>
                </a:solidFill>
                <a:latin typeface="Arial MT"/>
                <a:cs typeface="Arial MT"/>
              </a:rPr>
              <a:t>and</a:t>
            </a:r>
            <a:r>
              <a:rPr dirty="0" sz="1250" spc="3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250">
                <a:solidFill>
                  <a:srgbClr val="696969"/>
                </a:solidFill>
                <a:latin typeface="Arial MT"/>
                <a:cs typeface="Arial MT"/>
              </a:rPr>
              <a:t>is</a:t>
            </a:r>
            <a:r>
              <a:rPr dirty="0" sz="1250" spc="6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250" spc="-20">
                <a:solidFill>
                  <a:srgbClr val="696969"/>
                </a:solidFill>
                <a:latin typeface="Arial MT"/>
                <a:cs typeface="Arial MT"/>
              </a:rPr>
              <a:t>very </a:t>
            </a:r>
            <a:r>
              <a:rPr dirty="0" sz="1250" spc="-55">
                <a:solidFill>
                  <a:srgbClr val="676767"/>
                </a:solidFill>
                <a:latin typeface="Arial MT"/>
                <a:cs typeface="Arial MT"/>
              </a:rPr>
              <a:t>suita</a:t>
            </a:r>
            <a:r>
              <a:rPr dirty="0" sz="1250" spc="-18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250">
                <a:solidFill>
                  <a:srgbClr val="696969"/>
                </a:solidFill>
                <a:latin typeface="Arial MT"/>
                <a:cs typeface="Arial MT"/>
              </a:rPr>
              <a:t>ble</a:t>
            </a:r>
            <a:r>
              <a:rPr dirty="0" sz="1250" spc="6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250">
                <a:solidFill>
                  <a:srgbClr val="6B6B6B"/>
                </a:solidFill>
                <a:latin typeface="Arial MT"/>
                <a:cs typeface="Arial MT"/>
              </a:rPr>
              <a:t>for</a:t>
            </a:r>
            <a:r>
              <a:rPr dirty="0" sz="1250" spc="7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250" spc="-20">
                <a:solidFill>
                  <a:srgbClr val="676767"/>
                </a:solidFill>
                <a:latin typeface="Arial MT"/>
                <a:cs typeface="Arial MT"/>
              </a:rPr>
              <a:t>anti-</a:t>
            </a:r>
            <a:r>
              <a:rPr dirty="0" sz="1250" spc="-25">
                <a:solidFill>
                  <a:srgbClr val="676767"/>
                </a:solidFill>
                <a:latin typeface="Arial MT"/>
                <a:cs typeface="Arial MT"/>
              </a:rPr>
              <a:t>ag</a:t>
            </a:r>
            <a:r>
              <a:rPr dirty="0" sz="1250" spc="-21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250" spc="-20">
                <a:solidFill>
                  <a:srgbClr val="696969"/>
                </a:solidFill>
                <a:latin typeface="Arial MT"/>
                <a:cs typeface="Arial MT"/>
              </a:rPr>
              <a:t>ing.</a:t>
            </a:r>
            <a:endParaRPr sz="1250">
              <a:latin typeface="Arial MT"/>
              <a:cs typeface="Arial MT"/>
            </a:endParaRPr>
          </a:p>
          <a:p>
            <a:pPr algn="just" marL="15240" marR="5080" indent="-1905">
              <a:lnSpc>
                <a:spcPts val="1400"/>
              </a:lnSpc>
              <a:spcBef>
                <a:spcPts val="430"/>
              </a:spcBef>
            </a:pPr>
            <a:r>
              <a:rPr dirty="0" sz="1250">
                <a:solidFill>
                  <a:srgbClr val="676767"/>
                </a:solidFill>
                <a:latin typeface="Arial MT"/>
                <a:cs typeface="Arial MT"/>
              </a:rPr>
              <a:t>Suitable</a:t>
            </a:r>
            <a:r>
              <a:rPr dirty="0" sz="1250" spc="29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250">
                <a:solidFill>
                  <a:srgbClr val="696969"/>
                </a:solidFill>
                <a:latin typeface="Arial MT"/>
                <a:cs typeface="Arial MT"/>
              </a:rPr>
              <a:t>skin</a:t>
            </a:r>
            <a:r>
              <a:rPr dirty="0" sz="1250" spc="229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250">
                <a:solidFill>
                  <a:srgbClr val="676767"/>
                </a:solidFill>
                <a:latin typeface="Arial MT"/>
                <a:cs typeface="Arial MT"/>
              </a:rPr>
              <a:t>type:</a:t>
            </a:r>
            <a:r>
              <a:rPr dirty="0" sz="1250" spc="16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250">
                <a:solidFill>
                  <a:srgbClr val="696969"/>
                </a:solidFill>
                <a:latin typeface="Arial MT"/>
                <a:cs typeface="Arial MT"/>
              </a:rPr>
              <a:t>Skin</a:t>
            </a:r>
            <a:r>
              <a:rPr dirty="0" sz="1250" spc="21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250" spc="60">
                <a:solidFill>
                  <a:srgbClr val="696969"/>
                </a:solidFill>
                <a:latin typeface="Arial MT"/>
                <a:cs typeface="Arial MT"/>
              </a:rPr>
              <a:t>with</a:t>
            </a:r>
            <a:r>
              <a:rPr dirty="0" sz="1250" spc="19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250">
                <a:solidFill>
                  <a:srgbClr val="696969"/>
                </a:solidFill>
                <a:latin typeface="Arial MT"/>
                <a:cs typeface="Arial MT"/>
              </a:rPr>
              <a:t>fine</a:t>
            </a:r>
            <a:r>
              <a:rPr dirty="0" sz="1250" spc="19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250">
                <a:solidFill>
                  <a:srgbClr val="676767"/>
                </a:solidFill>
                <a:latin typeface="Arial MT"/>
                <a:cs typeface="Arial MT"/>
              </a:rPr>
              <a:t>lines,</a:t>
            </a:r>
            <a:r>
              <a:rPr dirty="0" sz="1250" spc="20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250">
                <a:solidFill>
                  <a:srgbClr val="696969"/>
                </a:solidFill>
                <a:latin typeface="Arial MT"/>
                <a:cs typeface="Arial MT"/>
              </a:rPr>
              <a:t>dry</a:t>
            </a:r>
            <a:r>
              <a:rPr dirty="0" sz="1250" spc="24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250">
                <a:solidFill>
                  <a:srgbClr val="696969"/>
                </a:solidFill>
                <a:latin typeface="Arial MT"/>
                <a:cs typeface="Arial MT"/>
              </a:rPr>
              <a:t>lines</a:t>
            </a:r>
            <a:r>
              <a:rPr dirty="0" sz="1250" spc="18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250" spc="-25">
                <a:solidFill>
                  <a:srgbClr val="696969"/>
                </a:solidFill>
                <a:latin typeface="Arial MT"/>
                <a:cs typeface="Arial MT"/>
              </a:rPr>
              <a:t>and </a:t>
            </a:r>
            <a:r>
              <a:rPr dirty="0" sz="1250">
                <a:solidFill>
                  <a:srgbClr val="696969"/>
                </a:solidFill>
                <a:latin typeface="Arial MT"/>
                <a:cs typeface="Arial MT"/>
              </a:rPr>
              <a:t>other</a:t>
            </a:r>
            <a:r>
              <a:rPr dirty="0" sz="1250" spc="19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250">
                <a:solidFill>
                  <a:srgbClr val="696969"/>
                </a:solidFill>
                <a:latin typeface="Arial MT"/>
                <a:cs typeface="Arial MT"/>
              </a:rPr>
              <a:t>signs</a:t>
            </a:r>
            <a:r>
              <a:rPr dirty="0" sz="1250" spc="9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250">
                <a:solidFill>
                  <a:srgbClr val="696969"/>
                </a:solidFill>
                <a:latin typeface="Arial MT"/>
                <a:cs typeface="Arial MT"/>
              </a:rPr>
              <a:t>of</a:t>
            </a:r>
            <a:r>
              <a:rPr dirty="0" sz="1250" spc="10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250" spc="-10">
                <a:solidFill>
                  <a:srgbClr val="676767"/>
                </a:solidFill>
                <a:latin typeface="Arial MT"/>
                <a:cs typeface="Arial MT"/>
              </a:rPr>
              <a:t>aging.</a:t>
            </a:r>
            <a:endParaRPr sz="12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8681" y="4416555"/>
            <a:ext cx="960121" cy="521209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8681" y="3749042"/>
            <a:ext cx="1920243" cy="34747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8016" y="3113533"/>
            <a:ext cx="228600" cy="4572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1984246"/>
            <a:ext cx="1115570" cy="79552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264414" y="3657602"/>
            <a:ext cx="5248666" cy="1280162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080771" y="365756"/>
            <a:ext cx="566929" cy="685801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8641" y="3012949"/>
            <a:ext cx="146304" cy="64008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25781" y="3396997"/>
            <a:ext cx="77724" cy="150876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262382" y="429764"/>
            <a:ext cx="160020" cy="228600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40081" y="3131821"/>
            <a:ext cx="118872" cy="137160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683769" y="2935225"/>
            <a:ext cx="475488" cy="338328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123190" y="434336"/>
            <a:ext cx="603505" cy="333756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60705" y="3515869"/>
            <a:ext cx="361188" cy="96012"/>
          </a:xfrm>
          <a:prstGeom prst="rect">
            <a:avLst/>
          </a:prstGeom>
        </p:spPr>
      </p:pic>
      <p:sp>
        <p:nvSpPr>
          <p:cNvPr id="15" name="object 15" descr=""/>
          <p:cNvSpPr txBox="1"/>
          <p:nvPr/>
        </p:nvSpPr>
        <p:spPr>
          <a:xfrm>
            <a:off x="478978" y="322575"/>
            <a:ext cx="2381885" cy="4692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0320">
              <a:lnSpc>
                <a:spcPts val="1745"/>
              </a:lnSpc>
              <a:spcBef>
                <a:spcPts val="100"/>
              </a:spcBef>
            </a:pPr>
            <a:r>
              <a:rPr dirty="0" sz="1500">
                <a:solidFill>
                  <a:srgbClr val="676767"/>
                </a:solidFill>
                <a:latin typeface="Calibri"/>
                <a:cs typeface="Calibri"/>
              </a:rPr>
              <a:t>AMPOULE</a:t>
            </a:r>
            <a:r>
              <a:rPr dirty="0" sz="1500" spc="20">
                <a:solidFill>
                  <a:srgbClr val="676767"/>
                </a:solidFill>
                <a:latin typeface="Calibri"/>
                <a:cs typeface="Calibri"/>
              </a:rPr>
              <a:t> </a:t>
            </a:r>
            <a:r>
              <a:rPr dirty="0" sz="1500" spc="80">
                <a:solidFill>
                  <a:srgbClr val="6B6B6B"/>
                </a:solidFill>
                <a:latin typeface="Calibri"/>
                <a:cs typeface="Calibri"/>
              </a:rPr>
              <a:t>MASK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ts val="1745"/>
              </a:lnSpc>
            </a:pPr>
            <a:r>
              <a:rPr dirty="0" sz="1500" spc="-10">
                <a:solidFill>
                  <a:srgbClr val="6B6B6B"/>
                </a:solidFill>
                <a:latin typeface="Calibri"/>
                <a:cs typeface="Calibri"/>
              </a:rPr>
              <a:t>UNIQUE</a:t>
            </a:r>
            <a:r>
              <a:rPr dirty="0" sz="1500" spc="60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dirty="0" sz="1500" spc="45">
                <a:solidFill>
                  <a:srgbClr val="696969"/>
                </a:solidFill>
                <a:latin typeface="Calibri"/>
                <a:cs typeface="Calibri"/>
              </a:rPr>
              <a:t>SELLING</a:t>
            </a:r>
            <a:r>
              <a:rPr dirty="0" sz="1500" spc="-25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696969"/>
                </a:solidFill>
                <a:latin typeface="Calibri"/>
                <a:cs typeface="Calibri"/>
              </a:rPr>
              <a:t>POINT</a:t>
            </a:r>
            <a:r>
              <a:rPr dirty="0" sz="1500" spc="5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1500" spc="-10">
                <a:solidFill>
                  <a:srgbClr val="676767"/>
                </a:solidFill>
                <a:latin typeface="Calibri"/>
                <a:cs typeface="Calibri"/>
              </a:rPr>
              <a:t>(USP)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483592" y="755138"/>
            <a:ext cx="3397885" cy="6578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850"/>
              </a:lnSpc>
              <a:spcBef>
                <a:spcPts val="100"/>
              </a:spcBef>
            </a:pPr>
            <a:r>
              <a:rPr dirty="0" sz="2450" spc="-254">
                <a:solidFill>
                  <a:srgbClr val="5D7EAC"/>
                </a:solidFill>
              </a:rPr>
              <a:t>HYDRO</a:t>
            </a:r>
            <a:r>
              <a:rPr dirty="0" sz="2450" spc="110">
                <a:solidFill>
                  <a:srgbClr val="5D7EAC"/>
                </a:solidFill>
              </a:rPr>
              <a:t> </a:t>
            </a:r>
            <a:r>
              <a:rPr dirty="0" sz="2450" spc="-30">
                <a:solidFill>
                  <a:srgbClr val="5D7EA3"/>
                </a:solidFill>
              </a:rPr>
              <a:t>BOOSTING</a:t>
            </a:r>
            <a:endParaRPr sz="2450"/>
          </a:p>
          <a:p>
            <a:pPr marL="19050">
              <a:lnSpc>
                <a:spcPts val="2130"/>
              </a:lnSpc>
            </a:pPr>
            <a:r>
              <a:rPr dirty="0" sz="1850" spc="-270">
                <a:solidFill>
                  <a:srgbClr val="527CAA"/>
                </a:solidFill>
              </a:rPr>
              <a:t>DEEP</a:t>
            </a:r>
            <a:r>
              <a:rPr dirty="0" sz="1850" spc="60">
                <a:solidFill>
                  <a:srgbClr val="527CAA"/>
                </a:solidFill>
              </a:rPr>
              <a:t> </a:t>
            </a:r>
            <a:r>
              <a:rPr dirty="0" sz="1850" spc="-260">
                <a:solidFill>
                  <a:srgbClr val="5D7EAC"/>
                </a:solidFill>
              </a:rPr>
              <a:t>HYDRATING</a:t>
            </a:r>
            <a:r>
              <a:rPr dirty="0" sz="1850" spc="250">
                <a:solidFill>
                  <a:srgbClr val="5D7EAC"/>
                </a:solidFill>
              </a:rPr>
              <a:t> </a:t>
            </a:r>
            <a:r>
              <a:rPr dirty="0" sz="1850" spc="-235">
                <a:solidFill>
                  <a:srgbClr val="5D79A3"/>
                </a:solidFill>
              </a:rPr>
              <a:t>AMPOULE</a:t>
            </a:r>
            <a:r>
              <a:rPr dirty="0" sz="1850" spc="130">
                <a:solidFill>
                  <a:srgbClr val="5D79A3"/>
                </a:solidFill>
              </a:rPr>
              <a:t> </a:t>
            </a:r>
            <a:r>
              <a:rPr dirty="0" sz="1800" spc="-120">
                <a:solidFill>
                  <a:srgbClr val="597EAC"/>
                </a:solidFill>
              </a:rPr>
              <a:t>MASK</a:t>
            </a:r>
            <a:endParaRPr sz="1800"/>
          </a:p>
        </p:txBody>
      </p:sp>
      <p:sp>
        <p:nvSpPr>
          <p:cNvPr id="17" name="object 17" descr=""/>
          <p:cNvSpPr txBox="1"/>
          <p:nvPr/>
        </p:nvSpPr>
        <p:spPr>
          <a:xfrm>
            <a:off x="3269249" y="1675636"/>
            <a:ext cx="822325" cy="2127250"/>
          </a:xfrm>
          <a:prstGeom prst="rect">
            <a:avLst/>
          </a:prstGeom>
        </p:spPr>
        <p:txBody>
          <a:bodyPr wrap="square" lIns="0" tIns="965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dirty="0" sz="950" spc="-10">
                <a:solidFill>
                  <a:srgbClr val="696969"/>
                </a:solidFill>
                <a:latin typeface="Consolas"/>
                <a:cs typeface="Consolas"/>
              </a:rPr>
              <a:t>BURDEN</a:t>
            </a:r>
            <a:endParaRPr sz="950">
              <a:latin typeface="Consolas"/>
              <a:cs typeface="Consolas"/>
            </a:endParaRPr>
          </a:p>
          <a:p>
            <a:pPr marL="16510" marR="46355" indent="1270">
              <a:lnSpc>
                <a:spcPts val="1080"/>
              </a:lnSpc>
              <a:spcBef>
                <a:spcPts val="745"/>
              </a:spcBef>
            </a:pPr>
            <a:r>
              <a:rPr dirty="0" sz="950" spc="-25">
                <a:solidFill>
                  <a:srgbClr val="696969"/>
                </a:solidFill>
                <a:latin typeface="Arial MT"/>
                <a:cs typeface="Arial MT"/>
              </a:rPr>
              <a:t>ALLERGENIC </a:t>
            </a:r>
            <a:r>
              <a:rPr dirty="0" sz="950" spc="-100">
                <a:solidFill>
                  <a:srgbClr val="646464"/>
                </a:solidFill>
                <a:latin typeface="Arial MT"/>
                <a:cs typeface="Arial MT"/>
              </a:rPr>
              <a:t>COMPONENTS</a:t>
            </a:r>
            <a:endParaRPr sz="950">
              <a:latin typeface="Arial MT"/>
              <a:cs typeface="Arial MT"/>
            </a:endParaRPr>
          </a:p>
          <a:p>
            <a:pPr marL="17780" marR="65405" indent="-5715">
              <a:lnSpc>
                <a:spcPts val="1080"/>
              </a:lnSpc>
              <a:spcBef>
                <a:spcPts val="720"/>
              </a:spcBef>
            </a:pPr>
            <a:r>
              <a:rPr dirty="0" sz="950" spc="-125">
                <a:solidFill>
                  <a:srgbClr val="676767"/>
                </a:solidFill>
                <a:latin typeface="Arial MT"/>
                <a:cs typeface="Arial MT"/>
              </a:rPr>
              <a:t>FLUORESCENT</a:t>
            </a:r>
            <a:r>
              <a:rPr dirty="0" sz="950" spc="-1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 spc="-10">
                <a:solidFill>
                  <a:srgbClr val="646464"/>
                </a:solidFill>
                <a:latin typeface="Arial MT"/>
                <a:cs typeface="Arial MT"/>
              </a:rPr>
              <a:t>AGENTS</a:t>
            </a:r>
            <a:endParaRPr sz="950">
              <a:latin typeface="Arial MT"/>
              <a:cs typeface="Arial MT"/>
            </a:endParaRPr>
          </a:p>
          <a:p>
            <a:pPr marL="12700" marR="5080" indent="5080">
              <a:lnSpc>
                <a:spcPct val="162200"/>
              </a:lnSpc>
              <a:spcBef>
                <a:spcPts val="10"/>
              </a:spcBef>
            </a:pPr>
            <a:r>
              <a:rPr dirty="0" sz="900" spc="-10">
                <a:solidFill>
                  <a:srgbClr val="696969"/>
                </a:solidFill>
                <a:latin typeface="Arial MT"/>
                <a:cs typeface="Arial MT"/>
              </a:rPr>
              <a:t>ALCOHOL </a:t>
            </a:r>
            <a:r>
              <a:rPr dirty="0" sz="950" spc="-10">
                <a:solidFill>
                  <a:srgbClr val="676767"/>
                </a:solidFill>
                <a:latin typeface="Arial MT"/>
                <a:cs typeface="Arial MT"/>
              </a:rPr>
              <a:t>HOItMONES </a:t>
            </a:r>
            <a:r>
              <a:rPr dirty="0" sz="950" spc="-20">
                <a:solidFill>
                  <a:srgbClr val="696969"/>
                </a:solidFill>
                <a:latin typeface="Arial MT"/>
                <a:cs typeface="Arial MT"/>
              </a:rPr>
              <a:t>DYES </a:t>
            </a:r>
            <a:r>
              <a:rPr dirty="0" sz="900" spc="-10">
                <a:solidFill>
                  <a:srgbClr val="676767"/>
                </a:solidFill>
                <a:latin typeface="Arial MT"/>
                <a:cs typeface="Arial MT"/>
              </a:rPr>
              <a:t>FRAGRANCE </a:t>
            </a:r>
            <a:r>
              <a:rPr dirty="0" sz="900" spc="-70">
                <a:solidFill>
                  <a:srgbClr val="676767"/>
                </a:solidFill>
                <a:latin typeface="Arial MT"/>
                <a:cs typeface="Arial MT"/>
              </a:rPr>
              <a:t>HEAVY</a:t>
            </a:r>
            <a:r>
              <a:rPr dirty="0" sz="900" spc="2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00" spc="-65">
                <a:solidFill>
                  <a:srgbClr val="696969"/>
                </a:solidFill>
                <a:latin typeface="Arial MT"/>
                <a:cs typeface="Arial MT"/>
              </a:rPr>
              <a:t>METALS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5167492" y="861564"/>
            <a:ext cx="31432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696969"/>
                </a:solidFill>
                <a:latin typeface="Calibri"/>
                <a:cs typeface="Calibri"/>
              </a:rPr>
              <a:t>0</a:t>
            </a:r>
            <a:r>
              <a:rPr dirty="0" sz="1000" spc="265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646464"/>
                </a:solidFill>
                <a:latin typeface="Calibri"/>
                <a:cs typeface="Calibri"/>
              </a:rPr>
              <a:t>•</a:t>
            </a:r>
            <a:r>
              <a:rPr dirty="0" sz="1000" spc="120">
                <a:solidFill>
                  <a:srgbClr val="646464"/>
                </a:solidFill>
                <a:latin typeface="Calibri"/>
                <a:cs typeface="Calibri"/>
              </a:rPr>
              <a:t> </a:t>
            </a:r>
            <a:r>
              <a:rPr dirty="0" sz="1000" spc="-50">
                <a:solidFill>
                  <a:srgbClr val="696969"/>
                </a:solidFill>
                <a:latin typeface="Calibri"/>
                <a:cs typeface="Calibri"/>
              </a:rPr>
              <a:t>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4916387" y="774697"/>
            <a:ext cx="71755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530225" algn="l"/>
              </a:tabLst>
            </a:pPr>
            <a:r>
              <a:rPr dirty="0" sz="1000" spc="-45">
                <a:solidFill>
                  <a:srgbClr val="646464"/>
                </a:solidFill>
                <a:latin typeface="Calibri"/>
                <a:cs typeface="Calibri"/>
              </a:rPr>
              <a:t>"</a:t>
            </a:r>
            <a:r>
              <a:rPr dirty="0" sz="1000" spc="-110">
                <a:solidFill>
                  <a:srgbClr val="646464"/>
                </a:solidFill>
                <a:latin typeface="Calibri"/>
                <a:cs typeface="Calibri"/>
              </a:rPr>
              <a:t> </a:t>
            </a:r>
            <a:r>
              <a:rPr dirty="0" baseline="-22222" sz="1500" spc="-89">
                <a:solidFill>
                  <a:srgbClr val="696969"/>
                </a:solidFill>
                <a:latin typeface="Calibri"/>
                <a:cs typeface="Calibri"/>
              </a:rPr>
              <a:t>O</a:t>
            </a:r>
            <a:r>
              <a:rPr dirty="0" baseline="-22222" sz="1500">
                <a:solidFill>
                  <a:srgbClr val="696969"/>
                </a:solidFill>
                <a:latin typeface="Calibri"/>
                <a:cs typeface="Calibri"/>
              </a:rPr>
              <a:t>	</a:t>
            </a:r>
            <a:r>
              <a:rPr dirty="0" sz="1000">
                <a:solidFill>
                  <a:srgbClr val="646464"/>
                </a:solidFill>
                <a:latin typeface="Calibri"/>
                <a:cs typeface="Calibri"/>
              </a:rPr>
              <a:t>"</a:t>
            </a:r>
            <a:r>
              <a:rPr dirty="0" sz="1000" spc="-60">
                <a:solidFill>
                  <a:srgbClr val="646464"/>
                </a:solidFill>
                <a:latin typeface="Calibri"/>
                <a:cs typeface="Calibri"/>
              </a:rPr>
              <a:t> </a:t>
            </a:r>
            <a:r>
              <a:rPr dirty="0" baseline="-22222" sz="1500" spc="-75">
                <a:solidFill>
                  <a:srgbClr val="666666"/>
                </a:solidFill>
                <a:latin typeface="Calibri"/>
                <a:cs typeface="Calibri"/>
              </a:rPr>
              <a:t>0</a:t>
            </a:r>
            <a:endParaRPr baseline="-22222" sz="15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7117434" y="786635"/>
            <a:ext cx="582930" cy="5715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165"/>
              </a:lnSpc>
              <a:spcBef>
                <a:spcPts val="100"/>
              </a:spcBef>
            </a:pPr>
            <a:r>
              <a:rPr dirty="0" sz="1050">
                <a:solidFill>
                  <a:srgbClr val="676767"/>
                </a:solidFill>
                <a:latin typeface="Courier New"/>
                <a:cs typeface="Courier New"/>
              </a:rPr>
              <a:t>O</a:t>
            </a:r>
            <a:r>
              <a:rPr dirty="0" sz="1050" spc="-35">
                <a:solidFill>
                  <a:srgbClr val="676767"/>
                </a:solidFill>
                <a:latin typeface="Courier New"/>
                <a:cs typeface="Courier New"/>
              </a:rPr>
              <a:t> </a:t>
            </a:r>
            <a:r>
              <a:rPr dirty="0" sz="1050">
                <a:solidFill>
                  <a:srgbClr val="6B6B6B"/>
                </a:solidFill>
                <a:latin typeface="Courier New"/>
                <a:cs typeface="Courier New"/>
              </a:rPr>
              <a:t>O </a:t>
            </a:r>
            <a:r>
              <a:rPr dirty="0" sz="1050" spc="50">
                <a:solidFill>
                  <a:srgbClr val="6B6B6B"/>
                </a:solidFill>
                <a:latin typeface="Courier New"/>
                <a:cs typeface="Courier New"/>
              </a:rPr>
              <a:t>O</a:t>
            </a:r>
            <a:r>
              <a:rPr dirty="0" sz="1050" spc="-95">
                <a:solidFill>
                  <a:srgbClr val="6B6B6B"/>
                </a:solidFill>
                <a:latin typeface="Courier New"/>
                <a:cs typeface="Courier New"/>
              </a:rPr>
              <a:t> </a:t>
            </a:r>
            <a:r>
              <a:rPr dirty="0" sz="1050">
                <a:solidFill>
                  <a:srgbClr val="696969"/>
                </a:solidFill>
                <a:latin typeface="Courier New"/>
                <a:cs typeface="Courier New"/>
              </a:rPr>
              <a:t>O</a:t>
            </a:r>
            <a:endParaRPr sz="1050">
              <a:latin typeface="Courier New"/>
              <a:cs typeface="Courier New"/>
            </a:endParaRPr>
          </a:p>
          <a:p>
            <a:pPr marL="20320">
              <a:lnSpc>
                <a:spcPts val="1045"/>
              </a:lnSpc>
            </a:pPr>
            <a:r>
              <a:rPr dirty="0" sz="950" spc="-10">
                <a:solidFill>
                  <a:srgbClr val="676767"/>
                </a:solidFill>
                <a:latin typeface="Courier New"/>
                <a:cs typeface="Courier New"/>
              </a:rPr>
              <a:t>•’•’•’•</a:t>
            </a:r>
            <a:endParaRPr sz="950">
              <a:latin typeface="Courier New"/>
              <a:cs typeface="Courier New"/>
            </a:endParaRPr>
          </a:p>
          <a:p>
            <a:pPr marL="51435">
              <a:lnSpc>
                <a:spcPct val="100000"/>
              </a:lnSpc>
              <a:spcBef>
                <a:spcPts val="105"/>
              </a:spcBef>
            </a:pPr>
            <a:r>
              <a:rPr dirty="0" sz="750" spc="60">
                <a:solidFill>
                  <a:srgbClr val="696969"/>
                </a:solidFill>
                <a:latin typeface="Arial MT"/>
                <a:cs typeface="Arial MT"/>
              </a:rPr>
              <a:t>Intensive</a:t>
            </a:r>
            <a:endParaRPr sz="750">
              <a:latin typeface="Arial MT"/>
              <a:cs typeface="Arial MT"/>
            </a:endParaRPr>
          </a:p>
          <a:p>
            <a:pPr marL="40005">
              <a:lnSpc>
                <a:spcPct val="100000"/>
              </a:lnSpc>
              <a:spcBef>
                <a:spcPts val="180"/>
              </a:spcBef>
            </a:pPr>
            <a:r>
              <a:rPr dirty="0" sz="750" spc="75">
                <a:solidFill>
                  <a:srgbClr val="666666"/>
                </a:solidFill>
                <a:latin typeface="Arial MT"/>
                <a:cs typeface="Arial MT"/>
              </a:rPr>
              <a:t>hydration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5082034" y="1057907"/>
            <a:ext cx="5194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590" marR="5080" indent="-9525">
              <a:lnSpc>
                <a:spcPct val="120000"/>
              </a:lnSpc>
              <a:spcBef>
                <a:spcPts val="100"/>
              </a:spcBef>
            </a:pPr>
            <a:r>
              <a:rPr dirty="0" sz="750" spc="55">
                <a:solidFill>
                  <a:srgbClr val="696969"/>
                </a:solidFill>
                <a:latin typeface="Arial MT"/>
                <a:cs typeface="Arial MT"/>
              </a:rPr>
              <a:t>Hydro</a:t>
            </a:r>
            <a:r>
              <a:rPr dirty="0" sz="750" spc="-12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750" spc="45">
                <a:solidFill>
                  <a:srgbClr val="696969"/>
                </a:solidFill>
                <a:latin typeface="Arial MT"/>
                <a:cs typeface="Arial MT"/>
              </a:rPr>
              <a:t>ting </a:t>
            </a:r>
            <a:r>
              <a:rPr dirty="0" sz="750" spc="55">
                <a:solidFill>
                  <a:srgbClr val="676767"/>
                </a:solidFill>
                <a:latin typeface="Arial MT"/>
                <a:cs typeface="Arial MT"/>
              </a:rPr>
              <a:t>skin</a:t>
            </a:r>
            <a:r>
              <a:rPr dirty="0" sz="750" spc="-1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750" spc="130">
                <a:solidFill>
                  <a:srgbClr val="676767"/>
                </a:solidFill>
                <a:latin typeface="Arial MT"/>
                <a:cs typeface="Arial MT"/>
              </a:rPr>
              <a:t>lose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5879735" y="1057907"/>
            <a:ext cx="9734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46355">
              <a:lnSpc>
                <a:spcPct val="120000"/>
              </a:lnSpc>
              <a:spcBef>
                <a:spcPts val="100"/>
              </a:spcBef>
            </a:pPr>
            <a:r>
              <a:rPr dirty="0" sz="750" spc="60">
                <a:solidFill>
                  <a:srgbClr val="676767"/>
                </a:solidFill>
                <a:latin typeface="Arial MT"/>
                <a:cs typeface="Arial MT"/>
              </a:rPr>
              <a:t>Skin-</a:t>
            </a:r>
            <a:r>
              <a:rPr dirty="0" sz="750" spc="55">
                <a:solidFill>
                  <a:srgbClr val="676767"/>
                </a:solidFill>
                <a:latin typeface="Arial MT"/>
                <a:cs typeface="Arial MT"/>
              </a:rPr>
              <a:t>friendly</a:t>
            </a:r>
            <a:r>
              <a:rPr dirty="0" sz="750" spc="7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750" spc="50">
                <a:solidFill>
                  <a:srgbClr val="676767"/>
                </a:solidFill>
                <a:latin typeface="Arial MT"/>
                <a:cs typeface="Arial MT"/>
              </a:rPr>
              <a:t>and </a:t>
            </a:r>
            <a:r>
              <a:rPr dirty="0" sz="750" spc="60">
                <a:solidFill>
                  <a:srgbClr val="696969"/>
                </a:solidFill>
                <a:latin typeface="Arial MT"/>
                <a:cs typeface="Arial MT"/>
              </a:rPr>
              <a:t>fits</a:t>
            </a:r>
            <a:r>
              <a:rPr dirty="0" sz="750" spc="-1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750" spc="80">
                <a:solidFill>
                  <a:srgbClr val="696969"/>
                </a:solidFill>
                <a:latin typeface="Arial MT"/>
                <a:cs typeface="Arial MT"/>
              </a:rPr>
              <a:t>well</a:t>
            </a:r>
            <a:r>
              <a:rPr dirty="0" sz="750" spc="2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750" spc="105">
                <a:solidFill>
                  <a:srgbClr val="6B6B6B"/>
                </a:solidFill>
                <a:latin typeface="Arial MT"/>
                <a:cs typeface="Arial MT"/>
              </a:rPr>
              <a:t>on</a:t>
            </a:r>
            <a:r>
              <a:rPr dirty="0" sz="750" spc="-9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750" spc="85">
                <a:solidFill>
                  <a:srgbClr val="696969"/>
                </a:solidFill>
                <a:latin typeface="Arial MT"/>
                <a:cs typeface="Arial MT"/>
              </a:rPr>
              <a:t>the</a:t>
            </a:r>
            <a:r>
              <a:rPr dirty="0" sz="750" spc="-5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750" spc="30">
                <a:solidFill>
                  <a:srgbClr val="676767"/>
                </a:solidFill>
                <a:latin typeface="Arial MT"/>
                <a:cs typeface="Arial MT"/>
              </a:rPr>
              <a:t>skin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4429587" y="1699258"/>
            <a:ext cx="342582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10">
                <a:solidFill>
                  <a:srgbClr val="696969"/>
                </a:solidFill>
                <a:latin typeface="Arial MT"/>
                <a:cs typeface="Arial MT"/>
              </a:rPr>
              <a:t>Who</a:t>
            </a:r>
            <a:r>
              <a:rPr dirty="0" sz="1100" spc="7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100" spc="10">
                <a:solidFill>
                  <a:srgbClr val="676767"/>
                </a:solidFill>
                <a:latin typeface="Arial MT"/>
                <a:cs typeface="Arial MT"/>
              </a:rPr>
              <a:t>is</a:t>
            </a:r>
            <a:r>
              <a:rPr dirty="0" sz="1100" spc="13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100" spc="10">
                <a:solidFill>
                  <a:srgbClr val="676767"/>
                </a:solidFill>
                <a:latin typeface="Arial MT"/>
                <a:cs typeface="Arial MT"/>
              </a:rPr>
              <a:t>suitable</a:t>
            </a:r>
            <a:r>
              <a:rPr dirty="0" sz="1100" spc="13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100" spc="10">
                <a:solidFill>
                  <a:srgbClr val="696969"/>
                </a:solidFill>
                <a:latin typeface="Arial MT"/>
                <a:cs typeface="Arial MT"/>
              </a:rPr>
              <a:t>for</a:t>
            </a:r>
            <a:r>
              <a:rPr dirty="0" sz="1100" spc="10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100" spc="55">
                <a:solidFill>
                  <a:srgbClr val="696969"/>
                </a:solidFill>
                <a:latin typeface="Arial MT"/>
                <a:cs typeface="Arial MT"/>
              </a:rPr>
              <a:t>deep</a:t>
            </a:r>
            <a:r>
              <a:rPr dirty="0" sz="1100" spc="4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100" spc="50">
                <a:solidFill>
                  <a:srgbClr val="676767"/>
                </a:solidFill>
                <a:latin typeface="Arial MT"/>
                <a:cs typeface="Arial MT"/>
              </a:rPr>
              <a:t>hydroting</a:t>
            </a:r>
            <a:r>
              <a:rPr dirty="0" sz="1100" spc="8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100" spc="10">
                <a:solidFill>
                  <a:srgbClr val="676767"/>
                </a:solidFill>
                <a:latin typeface="Arial MT"/>
                <a:cs typeface="Arial MT"/>
              </a:rPr>
              <a:t>ompoule</a:t>
            </a:r>
            <a:r>
              <a:rPr dirty="0" sz="1100" spc="12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100" spc="-10">
                <a:solidFill>
                  <a:srgbClr val="676767"/>
                </a:solidFill>
                <a:latin typeface="Arial MT"/>
                <a:cs typeface="Arial MT"/>
              </a:rPr>
              <a:t>mask?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4425599" y="2017265"/>
            <a:ext cx="3883660" cy="93535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algn="just" marL="12700" marR="5080" indent="4445">
              <a:lnSpc>
                <a:spcPct val="111100"/>
              </a:lnSpc>
              <a:spcBef>
                <a:spcPts val="85"/>
              </a:spcBef>
            </a:pPr>
            <a:r>
              <a:rPr dirty="0" sz="900">
                <a:solidFill>
                  <a:srgbClr val="696969"/>
                </a:solidFill>
                <a:latin typeface="Arial MT"/>
                <a:cs typeface="Arial MT"/>
              </a:rPr>
              <a:t>Oily</a:t>
            </a:r>
            <a:r>
              <a:rPr dirty="0" sz="900" spc="7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 spc="-45">
                <a:solidFill>
                  <a:srgbClr val="6B6B6B"/>
                </a:solidFill>
                <a:latin typeface="Arial MT"/>
                <a:cs typeface="Arial MT"/>
              </a:rPr>
              <a:t>sLin</a:t>
            </a:r>
            <a:r>
              <a:rPr dirty="0" sz="900" spc="11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00" spc="15">
                <a:solidFill>
                  <a:srgbClr val="676767"/>
                </a:solidFill>
                <a:latin typeface="Arial MT"/>
                <a:cs typeface="Arial MT"/>
              </a:rPr>
              <a:t>type</a:t>
            </a:r>
            <a:r>
              <a:rPr dirty="0" sz="900" spc="70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00" spc="-30">
                <a:solidFill>
                  <a:srgbClr val="696969"/>
                </a:solidFill>
                <a:latin typeface="Arial MT"/>
                <a:cs typeface="Arial MT"/>
              </a:rPr>
              <a:t>In</a:t>
            </a:r>
            <a:r>
              <a:rPr dirty="0" sz="900" spc="6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 spc="50">
                <a:solidFill>
                  <a:srgbClr val="6B6B6B"/>
                </a:solidFill>
                <a:latin typeface="Arial MT"/>
                <a:cs typeface="Arial MT"/>
              </a:rPr>
              <a:t>fact,</a:t>
            </a:r>
            <a:r>
              <a:rPr dirty="0" sz="900" spc="4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00" spc="20">
                <a:solidFill>
                  <a:srgbClr val="6B6B6B"/>
                </a:solidFill>
                <a:latin typeface="Arial MT"/>
                <a:cs typeface="Arial MT"/>
              </a:rPr>
              <a:t>there</a:t>
            </a:r>
            <a:r>
              <a:rPr dirty="0" sz="900" spc="7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00" spc="5">
                <a:solidFill>
                  <a:srgbClr val="696969"/>
                </a:solidFill>
                <a:latin typeface="Arial MT"/>
                <a:cs typeface="Arial MT"/>
              </a:rPr>
              <a:t>are</a:t>
            </a:r>
            <a:r>
              <a:rPr dirty="0" sz="900" spc="3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 spc="15">
                <a:solidFill>
                  <a:srgbClr val="696969"/>
                </a:solidFill>
                <a:latin typeface="Arial MT"/>
                <a:cs typeface="Arial MT"/>
              </a:rPr>
              <a:t>many</a:t>
            </a:r>
            <a:r>
              <a:rPr dirty="0" sz="90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 spc="40">
                <a:solidFill>
                  <a:srgbClr val="696969"/>
                </a:solidFill>
                <a:latin typeface="Arial MT"/>
                <a:cs typeface="Arial MT"/>
              </a:rPr>
              <a:t>people</a:t>
            </a:r>
            <a:r>
              <a:rPr dirty="0" sz="900" spc="7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 spc="20">
                <a:solidFill>
                  <a:srgbClr val="676767"/>
                </a:solidFill>
                <a:latin typeface="Arial MT"/>
                <a:cs typeface="Arial MT"/>
              </a:rPr>
              <a:t>with</a:t>
            </a:r>
            <a:r>
              <a:rPr dirty="0" sz="900" spc="7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00" spc="5">
                <a:solidFill>
                  <a:srgbClr val="676767"/>
                </a:solidFill>
                <a:latin typeface="Arial MT"/>
                <a:cs typeface="Arial MT"/>
              </a:rPr>
              <a:t>oily</a:t>
            </a:r>
            <a:r>
              <a:rPr dirty="0" sz="900" spc="3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00" spc="-45">
                <a:solidFill>
                  <a:srgbClr val="6D6D6D"/>
                </a:solidFill>
                <a:latin typeface="Arial MT"/>
                <a:cs typeface="Arial MT"/>
              </a:rPr>
              <a:t>sLin</a:t>
            </a:r>
            <a:r>
              <a:rPr dirty="0" sz="900" spc="125">
                <a:solidFill>
                  <a:srgbClr val="6D6D6D"/>
                </a:solidFill>
                <a:latin typeface="Arial MT"/>
                <a:cs typeface="Arial MT"/>
              </a:rPr>
              <a:t> </a:t>
            </a:r>
            <a:r>
              <a:rPr dirty="0" sz="900" spc="10">
                <a:solidFill>
                  <a:srgbClr val="6D6D6D"/>
                </a:solidFill>
                <a:latin typeface="Arial MT"/>
                <a:cs typeface="Arial MT"/>
              </a:rPr>
              <a:t>who</a:t>
            </a:r>
            <a:r>
              <a:rPr dirty="0" sz="900" spc="35">
                <a:solidFill>
                  <a:srgbClr val="6D6D6D"/>
                </a:solidFill>
                <a:latin typeface="Arial MT"/>
                <a:cs typeface="Arial MT"/>
              </a:rPr>
              <a:t> </a:t>
            </a:r>
            <a:r>
              <a:rPr dirty="0" sz="900" spc="35">
                <a:solidFill>
                  <a:srgbClr val="676767"/>
                </a:solidFill>
                <a:latin typeface="Arial MT"/>
                <a:cs typeface="Arial MT"/>
              </a:rPr>
              <a:t>are</a:t>
            </a:r>
            <a:r>
              <a:rPr dirty="0" sz="900" spc="2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00" spc="15">
                <a:solidFill>
                  <a:srgbClr val="696969"/>
                </a:solidFill>
                <a:latin typeface="Arial MT"/>
                <a:cs typeface="Arial MT"/>
              </a:rPr>
              <a:t>oily</a:t>
            </a:r>
            <a:r>
              <a:rPr dirty="0" sz="900" spc="1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 spc="35">
                <a:solidFill>
                  <a:srgbClr val="696969"/>
                </a:solidFill>
                <a:latin typeface="Calibri"/>
                <a:cs typeface="Calibri"/>
              </a:rPr>
              <a:t>on</a:t>
            </a:r>
            <a:r>
              <a:rPr dirty="0" sz="900">
                <a:solidFill>
                  <a:srgbClr val="696969"/>
                </a:solidFill>
                <a:latin typeface="Calibri"/>
                <a:cs typeface="Calibri"/>
              </a:rPr>
              <a:t>   </a:t>
            </a:r>
            <a:r>
              <a:rPr dirty="0" sz="900" spc="25">
                <a:solidFill>
                  <a:srgbClr val="676767"/>
                </a:solidFill>
                <a:latin typeface="Calibri"/>
                <a:cs typeface="Calibri"/>
              </a:rPr>
              <a:t>the</a:t>
            </a:r>
            <a:r>
              <a:rPr dirty="0" sz="900" spc="409">
                <a:solidFill>
                  <a:srgbClr val="676767"/>
                </a:solidFill>
                <a:latin typeface="Calibri"/>
                <a:cs typeface="Calibri"/>
              </a:rPr>
              <a:t> </a:t>
            </a:r>
            <a:r>
              <a:rPr dirty="0" sz="900" spc="30">
                <a:solidFill>
                  <a:srgbClr val="696969"/>
                </a:solidFill>
                <a:latin typeface="Calibri"/>
                <a:cs typeface="Calibri"/>
              </a:rPr>
              <a:t>outer</a:t>
            </a:r>
            <a:r>
              <a:rPr dirty="0" sz="900" spc="425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6B6B6B"/>
                </a:solidFill>
                <a:latin typeface="Calibri"/>
                <a:cs typeface="Calibri"/>
              </a:rPr>
              <a:t>surf</a:t>
            </a:r>
            <a:r>
              <a:rPr dirty="0" sz="900" spc="-105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dirty="0" sz="900" spc="5">
                <a:solidFill>
                  <a:srgbClr val="696969"/>
                </a:solidFill>
                <a:latin typeface="Calibri"/>
                <a:cs typeface="Calibri"/>
              </a:rPr>
              <a:t>ace</a:t>
            </a:r>
            <a:r>
              <a:rPr dirty="0" sz="900" spc="740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696969"/>
                </a:solidFill>
                <a:latin typeface="Calibri"/>
                <a:cs typeface="Calibri"/>
              </a:rPr>
              <a:t>but</a:t>
            </a:r>
            <a:r>
              <a:rPr dirty="0" sz="900" spc="484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900" spc="25">
                <a:solidFill>
                  <a:srgbClr val="6B6B6B"/>
                </a:solidFill>
                <a:latin typeface="Calibri"/>
                <a:cs typeface="Calibri"/>
              </a:rPr>
              <a:t>dry</a:t>
            </a:r>
            <a:r>
              <a:rPr dirty="0" sz="900" spc="360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dirty="0" sz="900" spc="35">
                <a:solidFill>
                  <a:srgbClr val="696969"/>
                </a:solidFill>
                <a:latin typeface="Calibri"/>
                <a:cs typeface="Calibri"/>
              </a:rPr>
              <a:t>on</a:t>
            </a:r>
            <a:r>
              <a:rPr dirty="0" sz="900" spc="434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900" spc="25">
                <a:solidFill>
                  <a:srgbClr val="696969"/>
                </a:solidFill>
                <a:latin typeface="Calibri"/>
                <a:cs typeface="Calibri"/>
              </a:rPr>
              <a:t>the</a:t>
            </a:r>
            <a:r>
              <a:rPr dirty="0" sz="900" spc="390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900" spc="20">
                <a:solidFill>
                  <a:srgbClr val="6E6E6E"/>
                </a:solidFill>
                <a:latin typeface="Calibri"/>
                <a:cs typeface="Calibri"/>
              </a:rPr>
              <a:t>i</a:t>
            </a:r>
            <a:r>
              <a:rPr dirty="0" sz="900" spc="20">
                <a:solidFill>
                  <a:srgbClr val="6B6B6B"/>
                </a:solidFill>
                <a:latin typeface="Calibri"/>
                <a:cs typeface="Calibri"/>
              </a:rPr>
              <a:t>nner</a:t>
            </a:r>
            <a:r>
              <a:rPr dirty="0" sz="900" spc="405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dirty="0" sz="900" spc="50">
                <a:solidFill>
                  <a:srgbClr val="6B6B6B"/>
                </a:solidFill>
                <a:latin typeface="Calibri"/>
                <a:cs typeface="Calibri"/>
              </a:rPr>
              <a:t>surfac</a:t>
            </a:r>
            <a:r>
              <a:rPr dirty="0" sz="900" spc="-125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dirty="0" sz="900" spc="65">
                <a:solidFill>
                  <a:srgbClr val="6E6E6E"/>
                </a:solidFill>
                <a:latin typeface="Calibri"/>
                <a:cs typeface="Calibri"/>
              </a:rPr>
              <a:t>e</a:t>
            </a:r>
            <a:r>
              <a:rPr dirty="0" sz="900" spc="385">
                <a:solidFill>
                  <a:srgbClr val="6E6E6E"/>
                </a:solidFill>
                <a:latin typeface="Calibri"/>
                <a:cs typeface="Calibri"/>
              </a:rPr>
              <a:t> </a:t>
            </a:r>
            <a:r>
              <a:rPr dirty="0" sz="900" spc="20">
                <a:solidFill>
                  <a:srgbClr val="696969"/>
                </a:solidFill>
                <a:latin typeface="Calibri"/>
                <a:cs typeface="Calibri"/>
              </a:rPr>
              <a:t>of</a:t>
            </a:r>
            <a:r>
              <a:rPr dirty="0" sz="900" spc="480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900" spc="15">
                <a:solidFill>
                  <a:srgbClr val="696969"/>
                </a:solidFill>
                <a:latin typeface="Calibri"/>
                <a:cs typeface="Calibri"/>
              </a:rPr>
              <a:t>their</a:t>
            </a:r>
            <a:r>
              <a:rPr dirty="0" sz="900" spc="390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900" spc="30">
                <a:solidFill>
                  <a:srgbClr val="6B6B6B"/>
                </a:solidFill>
                <a:latin typeface="Calibri"/>
                <a:cs typeface="Calibri"/>
              </a:rPr>
              <a:t>sLi</a:t>
            </a:r>
            <a:r>
              <a:rPr dirty="0" sz="900" spc="30">
                <a:solidFill>
                  <a:srgbClr val="696969"/>
                </a:solidFill>
                <a:latin typeface="Calibri"/>
                <a:cs typeface="Calibri"/>
              </a:rPr>
              <a:t>ns.</a:t>
            </a:r>
            <a:r>
              <a:rPr dirty="0" sz="900" spc="10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900" spc="20">
                <a:solidFill>
                  <a:srgbClr val="696969"/>
                </a:solidFill>
                <a:latin typeface="Arial MT"/>
                <a:cs typeface="Arial MT"/>
              </a:rPr>
              <a:t>Con</a:t>
            </a:r>
            <a:r>
              <a:rPr dirty="0" sz="900" spc="-15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 spc="15">
                <a:solidFill>
                  <a:srgbClr val="676767"/>
                </a:solidFill>
                <a:latin typeface="Arial MT"/>
                <a:cs typeface="Arial MT"/>
              </a:rPr>
              <a:t>trolling</a:t>
            </a:r>
            <a:r>
              <a:rPr dirty="0" sz="900" spc="14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00" spc="25">
                <a:solidFill>
                  <a:srgbClr val="676767"/>
                </a:solidFill>
                <a:latin typeface="Arial MT"/>
                <a:cs typeface="Arial MT"/>
              </a:rPr>
              <a:t>oil</a:t>
            </a:r>
            <a:r>
              <a:rPr dirty="0" sz="900" spc="8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00" spc="-15">
                <a:solidFill>
                  <a:srgbClr val="6B6B6B"/>
                </a:solidFill>
                <a:latin typeface="Arial MT"/>
                <a:cs typeface="Arial MT"/>
              </a:rPr>
              <a:t>w</a:t>
            </a:r>
            <a:r>
              <a:rPr dirty="0" sz="900" spc="-16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00" spc="-5">
                <a:solidFill>
                  <a:srgbClr val="696969"/>
                </a:solidFill>
                <a:latin typeface="Arial MT"/>
                <a:cs typeface="Arial MT"/>
              </a:rPr>
              <a:t>it</a:t>
            </a:r>
            <a:r>
              <a:rPr dirty="0" sz="900" spc="-10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 spc="-45">
                <a:solidFill>
                  <a:srgbClr val="696969"/>
                </a:solidFill>
                <a:latin typeface="Arial MT"/>
                <a:cs typeface="Arial MT"/>
              </a:rPr>
              <a:t>You</a:t>
            </a:r>
            <a:r>
              <a:rPr dirty="0" sz="900" spc="-45">
                <a:solidFill>
                  <a:srgbClr val="707070"/>
                </a:solidFill>
                <a:latin typeface="Arial MT"/>
                <a:cs typeface="Arial MT"/>
              </a:rPr>
              <a:t>I</a:t>
            </a:r>
            <a:r>
              <a:rPr dirty="0" sz="900" spc="19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900" spc="10">
                <a:solidFill>
                  <a:srgbClr val="696969"/>
                </a:solidFill>
                <a:latin typeface="Arial MT"/>
                <a:cs typeface="Arial MT"/>
              </a:rPr>
              <a:t>h</a:t>
            </a:r>
            <a:r>
              <a:rPr dirty="0" sz="900" spc="10">
                <a:solidFill>
                  <a:srgbClr val="6B6B6B"/>
                </a:solidFill>
                <a:latin typeface="Arial MT"/>
                <a:cs typeface="Arial MT"/>
              </a:rPr>
              <a:t>ydra</a:t>
            </a:r>
            <a:r>
              <a:rPr dirty="0" sz="900" spc="10">
                <a:solidFill>
                  <a:srgbClr val="6E6E6E"/>
                </a:solidFill>
                <a:latin typeface="Arial MT"/>
                <a:cs typeface="Arial MT"/>
              </a:rPr>
              <a:t>I</a:t>
            </a:r>
            <a:r>
              <a:rPr dirty="0" sz="900" spc="-125">
                <a:solidFill>
                  <a:srgbClr val="6E6E6E"/>
                </a:solidFill>
                <a:latin typeface="Arial MT"/>
                <a:cs typeface="Arial MT"/>
              </a:rPr>
              <a:t> </a:t>
            </a:r>
            <a:r>
              <a:rPr dirty="0" sz="900" spc="15">
                <a:solidFill>
                  <a:srgbClr val="696969"/>
                </a:solidFill>
                <a:latin typeface="Arial MT"/>
                <a:cs typeface="Arial MT"/>
              </a:rPr>
              <a:t>ing</a:t>
            </a:r>
            <a:r>
              <a:rPr dirty="0" sz="900" spc="13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 spc="5">
                <a:solidFill>
                  <a:srgbClr val="696969"/>
                </a:solidFill>
                <a:latin typeface="Arial MT"/>
                <a:cs typeface="Arial MT"/>
              </a:rPr>
              <a:t>wil</a:t>
            </a:r>
            <a:r>
              <a:rPr dirty="0" sz="900" spc="5">
                <a:solidFill>
                  <a:srgbClr val="6B6B6B"/>
                </a:solidFill>
                <a:latin typeface="Arial MT"/>
                <a:cs typeface="Arial MT"/>
              </a:rPr>
              <a:t>I</a:t>
            </a:r>
            <a:r>
              <a:rPr dirty="0" sz="900" spc="7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00" spc="35">
                <a:solidFill>
                  <a:srgbClr val="696969"/>
                </a:solidFill>
                <a:latin typeface="Arial MT"/>
                <a:cs typeface="Arial MT"/>
              </a:rPr>
              <a:t>lead</a:t>
            </a:r>
            <a:r>
              <a:rPr dirty="0" sz="900" spc="114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 spc="35">
                <a:solidFill>
                  <a:srgbClr val="6B6B6B"/>
                </a:solidFill>
                <a:latin typeface="Arial MT"/>
                <a:cs typeface="Arial MT"/>
              </a:rPr>
              <a:t>to</a:t>
            </a:r>
            <a:r>
              <a:rPr dirty="0" sz="900" spc="9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00" spc="-5">
                <a:solidFill>
                  <a:srgbClr val="696969"/>
                </a:solidFill>
                <a:latin typeface="Arial MT"/>
                <a:cs typeface="Arial MT"/>
              </a:rPr>
              <a:t>excess</a:t>
            </a:r>
            <a:r>
              <a:rPr dirty="0" sz="900" spc="14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 spc="25">
                <a:solidFill>
                  <a:srgbClr val="6B6B6B"/>
                </a:solidFill>
                <a:latin typeface="Arial MT"/>
                <a:cs typeface="Arial MT"/>
              </a:rPr>
              <a:t>oil</a:t>
            </a:r>
            <a:r>
              <a:rPr dirty="0" sz="900" spc="9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00" spc="20">
                <a:solidFill>
                  <a:srgbClr val="6B6B6B"/>
                </a:solidFill>
                <a:latin typeface="Arial MT"/>
                <a:cs typeface="Arial MT"/>
              </a:rPr>
              <a:t>production</a:t>
            </a:r>
            <a:r>
              <a:rPr dirty="0" sz="900" spc="17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00" spc="25">
                <a:solidFill>
                  <a:srgbClr val="6B6B6B"/>
                </a:solidFill>
                <a:latin typeface="Arial MT"/>
                <a:cs typeface="Arial MT"/>
              </a:rPr>
              <a:t>due</a:t>
            </a:r>
            <a:r>
              <a:rPr dirty="0" sz="900" spc="1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00" spc="20">
                <a:solidFill>
                  <a:srgbClr val="696969"/>
                </a:solidFill>
                <a:latin typeface="Arial MT"/>
                <a:cs typeface="Arial MT"/>
              </a:rPr>
              <a:t>to</a:t>
            </a:r>
            <a:r>
              <a:rPr dirty="0" sz="900" spc="12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 spc="-5">
                <a:solidFill>
                  <a:srgbClr val="666666"/>
                </a:solidFill>
                <a:latin typeface="Arial MT"/>
                <a:cs typeface="Arial MT"/>
              </a:rPr>
              <a:t>exc</a:t>
            </a:r>
            <a:r>
              <a:rPr dirty="0" sz="900" spc="-165">
                <a:solidFill>
                  <a:srgbClr val="666666"/>
                </a:solidFill>
                <a:latin typeface="Arial MT"/>
                <a:cs typeface="Arial MT"/>
              </a:rPr>
              <a:t> </a:t>
            </a:r>
            <a:r>
              <a:rPr dirty="0" sz="900" spc="-30">
                <a:solidFill>
                  <a:srgbClr val="696969"/>
                </a:solidFill>
                <a:latin typeface="Arial MT"/>
                <a:cs typeface="Arial MT"/>
              </a:rPr>
              <a:t>essi</a:t>
            </a:r>
            <a:r>
              <a:rPr dirty="0" sz="900" spc="-15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 spc="-15">
                <a:solidFill>
                  <a:srgbClr val="696969"/>
                </a:solidFill>
                <a:latin typeface="Arial MT"/>
                <a:cs typeface="Arial MT"/>
              </a:rPr>
              <a:t>ve</a:t>
            </a:r>
            <a:r>
              <a:rPr dirty="0" sz="900" spc="1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 spc="25">
                <a:solidFill>
                  <a:srgbClr val="6B6B6B"/>
                </a:solidFill>
                <a:latin typeface="Arial MT"/>
                <a:cs typeface="Arial MT"/>
              </a:rPr>
              <a:t>control.</a:t>
            </a:r>
            <a:r>
              <a:rPr dirty="0" sz="900" spc="11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00" spc="-40">
                <a:solidFill>
                  <a:srgbClr val="696969"/>
                </a:solidFill>
                <a:latin typeface="Arial MT"/>
                <a:cs typeface="Arial MT"/>
              </a:rPr>
              <a:t>Thus,</a:t>
            </a:r>
            <a:r>
              <a:rPr dirty="0" sz="900" spc="5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 spc="5">
                <a:solidFill>
                  <a:srgbClr val="676767"/>
                </a:solidFill>
                <a:latin typeface="Arial MT"/>
                <a:cs typeface="Arial MT"/>
              </a:rPr>
              <a:t>hydra</a:t>
            </a:r>
            <a:r>
              <a:rPr dirty="0" sz="900" spc="5">
                <a:solidFill>
                  <a:srgbClr val="6D6D6D"/>
                </a:solidFill>
                <a:latin typeface="Arial MT"/>
                <a:cs typeface="Arial MT"/>
              </a:rPr>
              <a:t>I</a:t>
            </a:r>
            <a:r>
              <a:rPr dirty="0" sz="900" spc="-125">
                <a:solidFill>
                  <a:srgbClr val="6D6D6D"/>
                </a:solidFill>
                <a:latin typeface="Arial MT"/>
                <a:cs typeface="Arial MT"/>
              </a:rPr>
              <a:t> </a:t>
            </a:r>
            <a:r>
              <a:rPr dirty="0" sz="900" spc="-10">
                <a:solidFill>
                  <a:srgbClr val="6B6B6B"/>
                </a:solidFill>
                <a:latin typeface="Arial MT"/>
                <a:cs typeface="Arial MT"/>
              </a:rPr>
              <a:t>in</a:t>
            </a:r>
            <a:r>
              <a:rPr dirty="0" sz="900" spc="-15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00" spc="15">
                <a:solidFill>
                  <a:srgbClr val="6E6E6E"/>
                </a:solidFill>
                <a:latin typeface="Arial MT"/>
                <a:cs typeface="Arial MT"/>
              </a:rPr>
              <a:t>g</a:t>
            </a:r>
            <a:r>
              <a:rPr dirty="0" sz="900" spc="30">
                <a:solidFill>
                  <a:srgbClr val="6E6E6E"/>
                </a:solidFill>
                <a:latin typeface="Arial MT"/>
                <a:cs typeface="Arial MT"/>
              </a:rPr>
              <a:t> </a:t>
            </a:r>
            <a:r>
              <a:rPr dirty="0" sz="900" spc="-40">
                <a:solidFill>
                  <a:srgbClr val="676767"/>
                </a:solidFill>
                <a:latin typeface="Arial MT"/>
                <a:cs typeface="Arial MT"/>
              </a:rPr>
              <a:t>is</a:t>
            </a:r>
            <a:r>
              <a:rPr dirty="0" sz="900" spc="8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00" spc="-5">
                <a:solidFill>
                  <a:srgbClr val="666666"/>
                </a:solidFill>
                <a:latin typeface="Arial MT"/>
                <a:cs typeface="Arial MT"/>
              </a:rPr>
              <a:t>very</a:t>
            </a:r>
            <a:r>
              <a:rPr dirty="0" sz="900" spc="30">
                <a:solidFill>
                  <a:srgbClr val="666666"/>
                </a:solidFill>
                <a:latin typeface="Arial MT"/>
                <a:cs typeface="Arial MT"/>
              </a:rPr>
              <a:t> </a:t>
            </a:r>
            <a:r>
              <a:rPr dirty="0" sz="900" spc="30">
                <a:solidFill>
                  <a:srgbClr val="696969"/>
                </a:solidFill>
                <a:latin typeface="Arial MT"/>
                <a:cs typeface="Arial MT"/>
              </a:rPr>
              <a:t>important.</a:t>
            </a:r>
            <a:endParaRPr sz="900">
              <a:latin typeface="Arial MT"/>
              <a:cs typeface="Arial MT"/>
            </a:endParaRPr>
          </a:p>
          <a:p>
            <a:pPr algn="just" marL="13970">
              <a:lnSpc>
                <a:spcPct val="100000"/>
              </a:lnSpc>
              <a:spcBef>
                <a:spcPts val="110"/>
              </a:spcBef>
            </a:pPr>
            <a:r>
              <a:rPr dirty="0" sz="900">
                <a:solidFill>
                  <a:srgbClr val="6B6B6B"/>
                </a:solidFill>
                <a:latin typeface="Arial MT"/>
                <a:cs typeface="Arial MT"/>
              </a:rPr>
              <a:t>Dry</a:t>
            </a:r>
            <a:r>
              <a:rPr dirty="0" sz="900" spc="2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00" spc="-185">
                <a:solidFill>
                  <a:srgbClr val="696969"/>
                </a:solidFill>
                <a:latin typeface="Arial MT"/>
                <a:cs typeface="Arial MT"/>
              </a:rPr>
              <a:t>SLIF1</a:t>
            </a:r>
            <a:r>
              <a:rPr dirty="0" sz="900" spc="4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 spc="-20">
                <a:solidFill>
                  <a:srgbClr val="696969"/>
                </a:solidFill>
                <a:latin typeface="Arial MT"/>
                <a:cs typeface="Arial MT"/>
              </a:rPr>
              <a:t>type</a:t>
            </a:r>
            <a:r>
              <a:rPr dirty="0" sz="900" spc="-20">
                <a:solidFill>
                  <a:srgbClr val="6B6B6B"/>
                </a:solidFill>
                <a:latin typeface="Arial MT"/>
                <a:cs typeface="Arial MT"/>
              </a:rPr>
              <a:t>—</a:t>
            </a:r>
            <a:r>
              <a:rPr dirty="0" sz="900" spc="-2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00" spc="-235">
                <a:solidFill>
                  <a:srgbClr val="6B6B6B"/>
                </a:solidFill>
                <a:latin typeface="Arial MT"/>
                <a:cs typeface="Arial MT"/>
              </a:rPr>
              <a:t>TWO</a:t>
            </a:r>
            <a:r>
              <a:rPr dirty="0" sz="900" spc="6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00" spc="-185">
                <a:solidFill>
                  <a:srgbClr val="676767"/>
                </a:solidFill>
                <a:latin typeface="Arial MT"/>
                <a:cs typeface="Arial MT"/>
              </a:rPr>
              <a:t>SLIF1</a:t>
            </a:r>
            <a:r>
              <a:rPr dirty="0" sz="900" spc="3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00" spc="-170">
                <a:solidFill>
                  <a:srgbClr val="6B6B6B"/>
                </a:solidFill>
                <a:latin typeface="Arial MT"/>
                <a:cs typeface="Arial MT"/>
              </a:rPr>
              <a:t>POS</a:t>
            </a:r>
            <a:r>
              <a:rPr dirty="0" sz="900" spc="5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00" spc="-180">
                <a:solidFill>
                  <a:srgbClr val="6B6B6B"/>
                </a:solidFill>
                <a:latin typeface="Arial MT"/>
                <a:cs typeface="Arial MT"/>
              </a:rPr>
              <a:t>IOSS</a:t>
            </a:r>
            <a:r>
              <a:rPr dirty="0" sz="900" spc="8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00" spc="-215">
                <a:solidFill>
                  <a:srgbClr val="676767"/>
                </a:solidFill>
                <a:latin typeface="Arial MT"/>
                <a:cs typeface="Arial MT"/>
              </a:rPr>
              <a:t>OCF1O</a:t>
            </a:r>
            <a:r>
              <a:rPr dirty="0" sz="900" spc="10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00" spc="-180">
                <a:solidFill>
                  <a:srgbClr val="696969"/>
                </a:solidFill>
                <a:latin typeface="Arial MT"/>
                <a:cs typeface="Arial MT"/>
              </a:rPr>
              <a:t>OF1d</a:t>
            </a:r>
            <a:r>
              <a:rPr dirty="0" sz="900" spc="6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 spc="-150">
                <a:solidFill>
                  <a:srgbClr val="696969"/>
                </a:solidFill>
                <a:latin typeface="Arial MT"/>
                <a:cs typeface="Arial MT"/>
              </a:rPr>
              <a:t>SObUIT1</a:t>
            </a:r>
            <a:r>
              <a:rPr dirty="0" sz="900" spc="4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 spc="-130">
                <a:solidFill>
                  <a:srgbClr val="6B6B6B"/>
                </a:solidFill>
                <a:latin typeface="Arial MT"/>
                <a:cs typeface="Arial MT"/>
              </a:rPr>
              <a:t>SOCrOt</a:t>
            </a:r>
            <a:r>
              <a:rPr dirty="0" sz="900" spc="-130">
                <a:solidFill>
                  <a:srgbClr val="696969"/>
                </a:solidFill>
                <a:latin typeface="Arial MT"/>
                <a:cs typeface="Arial MT"/>
              </a:rPr>
              <a:t>IOF1,</a:t>
            </a:r>
            <a:r>
              <a:rPr dirty="0" sz="900" spc="3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 spc="-65">
                <a:solidFill>
                  <a:srgbClr val="676767"/>
                </a:solidFill>
                <a:latin typeface="Arial MT"/>
                <a:cs typeface="Arial MT"/>
              </a:rPr>
              <a:t>!OWOr</a:t>
            </a:r>
            <a:r>
              <a:rPr dirty="0" sz="900" spc="16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00" spc="-10">
                <a:solidFill>
                  <a:srgbClr val="666666"/>
                </a:solidFill>
                <a:latin typeface="Arial MT"/>
                <a:cs typeface="Arial MT"/>
              </a:rPr>
              <a:t>ViSlblo</a:t>
            </a:r>
            <a:endParaRPr sz="900">
              <a:latin typeface="Arial MT"/>
              <a:cs typeface="Arial MT"/>
            </a:endParaRPr>
          </a:p>
          <a:p>
            <a:pPr algn="just" marL="15240">
              <a:lnSpc>
                <a:spcPct val="100000"/>
              </a:lnSpc>
              <a:spcBef>
                <a:spcPts val="110"/>
              </a:spcBef>
            </a:pPr>
            <a:r>
              <a:rPr dirty="0" sz="900" spc="-90">
                <a:solidFill>
                  <a:srgbClr val="6B6B6B"/>
                </a:solidFill>
                <a:latin typeface="Arial MT"/>
                <a:cs typeface="Arial MT"/>
              </a:rPr>
              <a:t>pOrOS,</a:t>
            </a:r>
            <a:r>
              <a:rPr dirty="0" sz="900" spc="2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00" spc="-175">
                <a:solidFill>
                  <a:srgbClr val="676767"/>
                </a:solidFill>
                <a:latin typeface="Arial MT"/>
                <a:cs typeface="Arial MT"/>
              </a:rPr>
              <a:t>OF1d</a:t>
            </a:r>
            <a:r>
              <a:rPr dirty="0" sz="900" spc="-5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96969"/>
                </a:solidFill>
                <a:latin typeface="Arial MT"/>
                <a:cs typeface="Arial MT"/>
              </a:rPr>
              <a:t>0</a:t>
            </a:r>
            <a:r>
              <a:rPr dirty="0" sz="900" spc="34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 spc="80">
                <a:solidFill>
                  <a:srgbClr val="6B6B6B"/>
                </a:solidFill>
                <a:latin typeface="Arial MT"/>
                <a:cs typeface="Arial MT"/>
              </a:rPr>
              <a:t>tlg/t</a:t>
            </a:r>
            <a:r>
              <a:rPr dirty="0" sz="900" spc="1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00" spc="-20">
                <a:solidFill>
                  <a:srgbClr val="676767"/>
                </a:solidFill>
                <a:latin typeface="Arial MT"/>
                <a:cs typeface="Arial MT"/>
              </a:rPr>
              <a:t>!Oe</a:t>
            </a:r>
            <a:r>
              <a:rPr dirty="0" sz="900" spc="-20">
                <a:solidFill>
                  <a:srgbClr val="696969"/>
                </a:solidFill>
                <a:latin typeface="Arial MT"/>
                <a:cs typeface="Arial MT"/>
              </a:rPr>
              <a:t>llFlg</a:t>
            </a:r>
            <a:r>
              <a:rPr dirty="0" sz="900" spc="5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 spc="-25">
                <a:solidFill>
                  <a:srgbClr val="676767"/>
                </a:solidFill>
                <a:latin typeface="Arial MT"/>
                <a:cs typeface="Arial MT"/>
              </a:rPr>
              <a:t>O!tOr</a:t>
            </a:r>
            <a:r>
              <a:rPr dirty="0" sz="900" spc="8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00" spc="-100">
                <a:solidFill>
                  <a:srgbClr val="6B6B6B"/>
                </a:solidFill>
                <a:latin typeface="Arial MT"/>
                <a:cs typeface="Arial MT"/>
              </a:rPr>
              <a:t>W</a:t>
            </a:r>
            <a:r>
              <a:rPr dirty="0" sz="900" spc="-100">
                <a:solidFill>
                  <a:srgbClr val="696969"/>
                </a:solidFill>
                <a:latin typeface="Arial MT"/>
                <a:cs typeface="Arial MT"/>
              </a:rPr>
              <a:t>OS/lF1g</a:t>
            </a:r>
            <a:r>
              <a:rPr dirty="0" sz="900" spc="5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 spc="-45">
                <a:solidFill>
                  <a:srgbClr val="6B6B6B"/>
                </a:solidFill>
                <a:latin typeface="Arial MT"/>
                <a:cs typeface="Arial MT"/>
              </a:rPr>
              <a:t>ISO</a:t>
            </a:r>
            <a:r>
              <a:rPr dirty="0" sz="900" spc="1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00" spc="-10">
                <a:solidFill>
                  <a:srgbClr val="6B6B6B"/>
                </a:solidFill>
                <a:latin typeface="Arial MT"/>
                <a:cs typeface="Arial MT"/>
              </a:rPr>
              <a:t>LOCO.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4422307" y="3082545"/>
            <a:ext cx="3884295" cy="48260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z="900" spc="65">
                <a:solidFill>
                  <a:srgbClr val="696969"/>
                </a:solidFill>
                <a:latin typeface="Arial MT"/>
                <a:cs typeface="Arial MT"/>
              </a:rPr>
              <a:t>Usage</a:t>
            </a:r>
            <a:r>
              <a:rPr dirty="0" sz="900" spc="5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 spc="65">
                <a:solidFill>
                  <a:srgbClr val="676767"/>
                </a:solidFill>
                <a:latin typeface="Arial MT"/>
                <a:cs typeface="Arial MT"/>
              </a:rPr>
              <a:t>recommendations:</a:t>
            </a:r>
            <a:endParaRPr sz="900">
              <a:latin typeface="Arial MT"/>
              <a:cs typeface="Arial MT"/>
            </a:endParaRPr>
          </a:p>
          <a:p>
            <a:pPr marL="19050" marR="5080" indent="-2540">
              <a:lnSpc>
                <a:spcPts val="1220"/>
              </a:lnSpc>
              <a:spcBef>
                <a:spcPts val="35"/>
              </a:spcBef>
            </a:pPr>
            <a:r>
              <a:rPr dirty="0" sz="900">
                <a:solidFill>
                  <a:srgbClr val="6B6B6B"/>
                </a:solidFill>
                <a:latin typeface="Arial MT"/>
                <a:cs typeface="Arial MT"/>
              </a:rPr>
              <a:t>Deep</a:t>
            </a:r>
            <a:r>
              <a:rPr dirty="0" sz="900" spc="10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B6B6B"/>
                </a:solidFill>
                <a:latin typeface="Arial MT"/>
                <a:cs typeface="Arial MT"/>
              </a:rPr>
              <a:t>hydra</a:t>
            </a:r>
            <a:r>
              <a:rPr dirty="0" sz="900">
                <a:solidFill>
                  <a:srgbClr val="6E6E6E"/>
                </a:solidFill>
                <a:latin typeface="Arial MT"/>
                <a:cs typeface="Arial MT"/>
              </a:rPr>
              <a:t>I</a:t>
            </a:r>
            <a:r>
              <a:rPr dirty="0" sz="900" spc="-110">
                <a:solidFill>
                  <a:srgbClr val="6E6E6E"/>
                </a:solidFill>
                <a:latin typeface="Arial MT"/>
                <a:cs typeface="Arial MT"/>
              </a:rPr>
              <a:t> </a:t>
            </a:r>
            <a:r>
              <a:rPr dirty="0" sz="900" spc="-10">
                <a:solidFill>
                  <a:srgbClr val="696969"/>
                </a:solidFill>
                <a:latin typeface="Arial MT"/>
                <a:cs typeface="Arial MT"/>
              </a:rPr>
              <a:t>in</a:t>
            </a:r>
            <a:r>
              <a:rPr dirty="0" sz="900" spc="-14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76767"/>
                </a:solidFill>
                <a:latin typeface="Arial MT"/>
                <a:cs typeface="Arial MT"/>
              </a:rPr>
              <a:t>g</a:t>
            </a:r>
            <a:r>
              <a:rPr dirty="0" sz="900" spc="2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00" spc="-10">
                <a:solidFill>
                  <a:srgbClr val="6B6B6B"/>
                </a:solidFill>
                <a:latin typeface="Arial MT"/>
                <a:cs typeface="Arial MT"/>
              </a:rPr>
              <a:t>masL</a:t>
            </a:r>
            <a:r>
              <a:rPr dirty="0" sz="900" spc="10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B6B6B"/>
                </a:solidFill>
                <a:latin typeface="Arial MT"/>
                <a:cs typeface="Arial MT"/>
              </a:rPr>
              <a:t>is</a:t>
            </a:r>
            <a:r>
              <a:rPr dirty="0" sz="900" spc="6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B6B6B"/>
                </a:solidFill>
                <a:latin typeface="Arial MT"/>
                <a:cs typeface="Arial MT"/>
              </a:rPr>
              <a:t>recommended</a:t>
            </a:r>
            <a:r>
              <a:rPr dirty="0" sz="900" spc="16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E6E6E"/>
                </a:solidFill>
                <a:latin typeface="Arial MT"/>
                <a:cs typeface="Arial MT"/>
              </a:rPr>
              <a:t>to</a:t>
            </a:r>
            <a:r>
              <a:rPr dirty="0" sz="900" spc="105">
                <a:solidFill>
                  <a:srgbClr val="6E6E6E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96969"/>
                </a:solidFill>
                <a:latin typeface="Arial MT"/>
                <a:cs typeface="Arial MT"/>
              </a:rPr>
              <a:t>use</a:t>
            </a:r>
            <a:r>
              <a:rPr dirty="0" sz="900" spc="10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 spc="-175">
                <a:solidFill>
                  <a:srgbClr val="696969"/>
                </a:solidFill>
                <a:latin typeface="Arial MT"/>
                <a:cs typeface="Arial MT"/>
              </a:rPr>
              <a:t>2—</a:t>
            </a:r>
            <a:r>
              <a:rPr dirty="0" sz="900" spc="-114">
                <a:solidFill>
                  <a:srgbClr val="696969"/>
                </a:solidFill>
                <a:latin typeface="Arial MT"/>
                <a:cs typeface="Arial MT"/>
              </a:rPr>
              <a:t>3</a:t>
            </a:r>
            <a:r>
              <a:rPr dirty="0" sz="900" spc="5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96969"/>
                </a:solidFill>
                <a:latin typeface="Arial MT"/>
                <a:cs typeface="Arial MT"/>
              </a:rPr>
              <a:t>times</a:t>
            </a:r>
            <a:r>
              <a:rPr dirty="0" sz="900" spc="6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B6B6B"/>
                </a:solidFill>
                <a:latin typeface="Arial MT"/>
                <a:cs typeface="Arial MT"/>
              </a:rPr>
              <a:t>a</a:t>
            </a:r>
            <a:r>
              <a:rPr dirty="0" sz="900" spc="6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B6B6B"/>
                </a:solidFill>
                <a:latin typeface="Arial MT"/>
                <a:cs typeface="Arial MT"/>
              </a:rPr>
              <a:t>weeL.</a:t>
            </a:r>
            <a:r>
              <a:rPr dirty="0" sz="900" spc="12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76767"/>
                </a:solidFill>
                <a:latin typeface="Arial MT"/>
                <a:cs typeface="Arial MT"/>
              </a:rPr>
              <a:t>Apply</a:t>
            </a:r>
            <a:r>
              <a:rPr dirty="0" sz="900" spc="6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00" spc="-50">
                <a:solidFill>
                  <a:srgbClr val="6B6B6B"/>
                </a:solidFill>
                <a:latin typeface="Arial MT"/>
                <a:cs typeface="Arial MT"/>
              </a:rPr>
              <a:t>a</a:t>
            </a:r>
            <a:r>
              <a:rPr dirty="0" sz="900">
                <a:solidFill>
                  <a:srgbClr val="6B6B6B"/>
                </a:solidFill>
                <a:latin typeface="Arial MT"/>
                <a:cs typeface="Arial MT"/>
              </a:rPr>
              <a:t> thin</a:t>
            </a:r>
            <a:r>
              <a:rPr dirty="0" sz="900" spc="14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96969"/>
                </a:solidFill>
                <a:latin typeface="Arial MT"/>
                <a:cs typeface="Arial MT"/>
              </a:rPr>
              <a:t>layer</a:t>
            </a:r>
            <a:r>
              <a:rPr dirty="0" sz="900" spc="21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96969"/>
                </a:solidFill>
                <a:latin typeface="Arial MT"/>
                <a:cs typeface="Arial MT"/>
              </a:rPr>
              <a:t>of</a:t>
            </a:r>
            <a:r>
              <a:rPr dirty="0" sz="900" spc="22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96969"/>
                </a:solidFill>
                <a:latin typeface="Arial MT"/>
                <a:cs typeface="Arial MT"/>
              </a:rPr>
              <a:t>loner</a:t>
            </a:r>
            <a:r>
              <a:rPr dirty="0" sz="900" spc="22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96969"/>
                </a:solidFill>
                <a:latin typeface="Arial MT"/>
                <a:cs typeface="Arial MT"/>
              </a:rPr>
              <a:t>before</a:t>
            </a:r>
            <a:r>
              <a:rPr dirty="0" sz="900" spc="15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 spc="-20">
                <a:solidFill>
                  <a:srgbClr val="696969"/>
                </a:solidFill>
                <a:latin typeface="Arial MT"/>
                <a:cs typeface="Arial MT"/>
              </a:rPr>
              <a:t>use.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4425459" y="3697988"/>
            <a:ext cx="1452245" cy="170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>
                <a:solidFill>
                  <a:srgbClr val="6B6B6B"/>
                </a:solidFill>
                <a:latin typeface="Arial MT"/>
                <a:cs typeface="Arial MT"/>
              </a:rPr>
              <a:t>One</a:t>
            </a:r>
            <a:r>
              <a:rPr dirty="0" sz="950" spc="114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50">
                <a:solidFill>
                  <a:srgbClr val="696969"/>
                </a:solidFill>
                <a:latin typeface="Arial MT"/>
                <a:cs typeface="Arial MT"/>
              </a:rPr>
              <a:t>mask,</a:t>
            </a:r>
            <a:r>
              <a:rPr dirty="0" sz="950" spc="9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50">
                <a:solidFill>
                  <a:srgbClr val="6B6B6B"/>
                </a:solidFill>
                <a:latin typeface="Arial MT"/>
                <a:cs typeface="Arial MT"/>
              </a:rPr>
              <a:t>dual</a:t>
            </a:r>
            <a:r>
              <a:rPr dirty="0" sz="950" spc="9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50" spc="40">
                <a:solidFill>
                  <a:srgbClr val="676767"/>
                </a:solidFill>
                <a:latin typeface="Arial MT"/>
                <a:cs typeface="Arial MT"/>
              </a:rPr>
              <a:t>benefits</a:t>
            </a:r>
            <a:endParaRPr sz="9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48737"/>
            <a:ext cx="2107695" cy="2875793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10819" y="2112262"/>
            <a:ext cx="1239014" cy="207112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97891" y="3835910"/>
            <a:ext cx="2043687" cy="1101854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65024" y="3438145"/>
            <a:ext cx="711780" cy="1499618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77368" y="580640"/>
            <a:ext cx="393192" cy="420624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926594" y="342896"/>
            <a:ext cx="356616" cy="150876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83108" y="0"/>
            <a:ext cx="1046990" cy="228595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360432" y="364485"/>
            <a:ext cx="342646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580"/>
              </a:lnSpc>
              <a:spcBef>
                <a:spcPts val="100"/>
              </a:spcBef>
            </a:pPr>
            <a:r>
              <a:rPr dirty="0" sz="2250" spc="45">
                <a:solidFill>
                  <a:srgbClr val="607EAC"/>
                </a:solidFill>
                <a:latin typeface="Consolas"/>
                <a:cs typeface="Consolas"/>
              </a:rPr>
              <a:t>HYDROBOOSTING</a:t>
            </a:r>
            <a:endParaRPr sz="2250">
              <a:latin typeface="Consolas"/>
              <a:cs typeface="Consolas"/>
            </a:endParaRPr>
          </a:p>
          <a:p>
            <a:pPr marL="19050">
              <a:lnSpc>
                <a:spcPts val="2220"/>
              </a:lnSpc>
            </a:pPr>
            <a:r>
              <a:rPr dirty="0" sz="1950" spc="-55">
                <a:solidFill>
                  <a:srgbClr val="527CB1"/>
                </a:solidFill>
                <a:latin typeface="Consolas"/>
                <a:cs typeface="Consolas"/>
              </a:rPr>
              <a:t>DEEPHYDRAT|NGAAAPOULEAAASK</a:t>
            </a:r>
            <a:endParaRPr sz="1950">
              <a:latin typeface="Consolas"/>
              <a:cs typeface="Consolas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214067" y="1497963"/>
            <a:ext cx="1832610" cy="2776855"/>
          </a:xfrm>
          <a:prstGeom prst="rect">
            <a:avLst/>
          </a:prstGeom>
        </p:spPr>
        <p:txBody>
          <a:bodyPr wrap="square" lIns="0" tIns="60325" rIns="0" bIns="0" rtlCol="0" vert="horz">
            <a:spAutoFit/>
          </a:bodyPr>
          <a:lstStyle/>
          <a:p>
            <a:pPr marL="31750">
              <a:lnSpc>
                <a:spcPct val="100000"/>
              </a:lnSpc>
              <a:spcBef>
                <a:spcPts val="475"/>
              </a:spcBef>
            </a:pPr>
            <a:r>
              <a:rPr dirty="0" sz="1050" spc="-10">
                <a:solidFill>
                  <a:srgbClr val="666666"/>
                </a:solidFill>
                <a:latin typeface="Cambria"/>
                <a:cs typeface="Cambria"/>
              </a:rPr>
              <a:t>Increase</a:t>
            </a:r>
            <a:r>
              <a:rPr dirty="0" sz="1050" spc="5">
                <a:solidFill>
                  <a:srgbClr val="666666"/>
                </a:solidFill>
                <a:latin typeface="Cambria"/>
                <a:cs typeface="Cambria"/>
              </a:rPr>
              <a:t> </a:t>
            </a:r>
            <a:r>
              <a:rPr dirty="0" sz="1050" spc="-60">
                <a:solidFill>
                  <a:srgbClr val="6B6B6B"/>
                </a:solidFill>
                <a:latin typeface="Cambria"/>
                <a:cs typeface="Cambria"/>
              </a:rPr>
              <a:t>in</a:t>
            </a:r>
            <a:r>
              <a:rPr dirty="0" sz="1050" spc="5">
                <a:solidFill>
                  <a:srgbClr val="6B6B6B"/>
                </a:solidFill>
                <a:latin typeface="Cambria"/>
                <a:cs typeface="Cambria"/>
              </a:rPr>
              <a:t> </a:t>
            </a:r>
            <a:r>
              <a:rPr dirty="0" sz="1050" spc="-60">
                <a:solidFill>
                  <a:srgbClr val="646464"/>
                </a:solidFill>
                <a:latin typeface="Cambria"/>
                <a:cs typeface="Cambria"/>
              </a:rPr>
              <a:t>skin</a:t>
            </a:r>
            <a:r>
              <a:rPr dirty="0" sz="1050" spc="40">
                <a:solidFill>
                  <a:srgbClr val="646464"/>
                </a:solidFill>
                <a:latin typeface="Cambria"/>
                <a:cs typeface="Cambria"/>
              </a:rPr>
              <a:t> </a:t>
            </a:r>
            <a:r>
              <a:rPr dirty="0" sz="1050" spc="-10">
                <a:solidFill>
                  <a:srgbClr val="676767"/>
                </a:solidFill>
                <a:latin typeface="Cambria"/>
                <a:cs typeface="Cambria"/>
              </a:rPr>
              <a:t>moisture</a:t>
            </a:r>
            <a:endParaRPr sz="1050">
              <a:latin typeface="Cambria"/>
              <a:cs typeface="Cambria"/>
            </a:endParaRPr>
          </a:p>
          <a:p>
            <a:pPr marL="12700">
              <a:lnSpc>
                <a:spcPts val="2365"/>
              </a:lnSpc>
              <a:spcBef>
                <a:spcPts val="750"/>
              </a:spcBef>
            </a:pPr>
            <a:r>
              <a:rPr dirty="0" sz="2100" spc="-330">
                <a:solidFill>
                  <a:srgbClr val="666666"/>
                </a:solidFill>
                <a:latin typeface="Calibri"/>
                <a:cs typeface="Calibri"/>
              </a:rPr>
              <a:t>15•/+</a:t>
            </a:r>
            <a:endParaRPr sz="2100">
              <a:latin typeface="Calibri"/>
              <a:cs typeface="Calibri"/>
            </a:endParaRPr>
          </a:p>
          <a:p>
            <a:pPr marL="27305">
              <a:lnSpc>
                <a:spcPts val="1225"/>
              </a:lnSpc>
            </a:pPr>
            <a:r>
              <a:rPr dirty="0" sz="1150" spc="-90">
                <a:solidFill>
                  <a:srgbClr val="6B6B6B"/>
                </a:solidFill>
                <a:latin typeface="Cambria"/>
                <a:cs typeface="Cambria"/>
              </a:rPr>
              <a:t>Skin</a:t>
            </a:r>
            <a:r>
              <a:rPr dirty="0" sz="1150" spc="25">
                <a:solidFill>
                  <a:srgbClr val="6B6B6B"/>
                </a:solidFill>
                <a:latin typeface="Cambria"/>
                <a:cs typeface="Cambria"/>
              </a:rPr>
              <a:t> </a:t>
            </a:r>
            <a:r>
              <a:rPr dirty="0" sz="1150" spc="-40">
                <a:solidFill>
                  <a:srgbClr val="696969"/>
                </a:solidFill>
                <a:latin typeface="Cambria"/>
                <a:cs typeface="Cambria"/>
              </a:rPr>
              <a:t>surface</a:t>
            </a:r>
            <a:r>
              <a:rPr dirty="0" sz="1150" spc="-10">
                <a:solidFill>
                  <a:srgbClr val="696969"/>
                </a:solidFill>
                <a:latin typeface="Cambria"/>
                <a:cs typeface="Cambria"/>
              </a:rPr>
              <a:t> </a:t>
            </a:r>
            <a:r>
              <a:rPr dirty="0" sz="1150" spc="-10">
                <a:solidFill>
                  <a:srgbClr val="676767"/>
                </a:solidFill>
                <a:latin typeface="Cambria"/>
                <a:cs typeface="Cambria"/>
              </a:rPr>
              <a:t>stabilization</a:t>
            </a:r>
            <a:endParaRPr sz="1150">
              <a:latin typeface="Cambria"/>
              <a:cs typeface="Cambria"/>
            </a:endParaRPr>
          </a:p>
          <a:p>
            <a:pPr marL="26034">
              <a:lnSpc>
                <a:spcPts val="2710"/>
              </a:lnSpc>
              <a:spcBef>
                <a:spcPts val="730"/>
              </a:spcBef>
            </a:pPr>
            <a:r>
              <a:rPr dirty="0" sz="2350" spc="-285">
                <a:solidFill>
                  <a:srgbClr val="696969"/>
                </a:solidFill>
                <a:latin typeface="Cambria"/>
                <a:cs typeface="Cambria"/>
              </a:rPr>
              <a:t>J0•/‹</a:t>
            </a:r>
            <a:endParaRPr sz="2350">
              <a:latin typeface="Cambria"/>
              <a:cs typeface="Cambria"/>
            </a:endParaRPr>
          </a:p>
          <a:p>
            <a:pPr marL="31750">
              <a:lnSpc>
                <a:spcPts val="1150"/>
              </a:lnSpc>
            </a:pPr>
            <a:r>
              <a:rPr dirty="0" sz="1050" spc="-10">
                <a:solidFill>
                  <a:srgbClr val="676767"/>
                </a:solidFill>
                <a:latin typeface="Cambria"/>
                <a:cs typeface="Cambria"/>
              </a:rPr>
              <a:t>Rejuvenation</a:t>
            </a:r>
            <a:endParaRPr sz="105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60"/>
              </a:spcBef>
            </a:pPr>
            <a:endParaRPr sz="1050">
              <a:latin typeface="Cambria"/>
              <a:cs typeface="Cambria"/>
            </a:endParaRPr>
          </a:p>
          <a:p>
            <a:pPr marL="19050">
              <a:lnSpc>
                <a:spcPct val="100000"/>
              </a:lnSpc>
            </a:pPr>
            <a:r>
              <a:rPr dirty="0" sz="1100" spc="75">
                <a:solidFill>
                  <a:srgbClr val="676767"/>
                </a:solidFill>
                <a:latin typeface="Calibri"/>
                <a:cs typeface="Calibri"/>
              </a:rPr>
              <a:t>MACROMOLECULE</a:t>
            </a:r>
            <a:r>
              <a:rPr dirty="0" sz="1100" spc="240">
                <a:solidFill>
                  <a:srgbClr val="676767"/>
                </a:solidFill>
                <a:latin typeface="Calibri"/>
                <a:cs typeface="Calibri"/>
              </a:rPr>
              <a:t> </a:t>
            </a:r>
            <a:r>
              <a:rPr dirty="0" sz="1100" spc="45">
                <a:solidFill>
                  <a:srgbClr val="696969"/>
                </a:solidFill>
                <a:latin typeface="Calibri"/>
                <a:cs typeface="Calibri"/>
              </a:rPr>
              <a:t>HA</a:t>
            </a:r>
            <a:endParaRPr sz="1100">
              <a:latin typeface="Calibri"/>
              <a:cs typeface="Calibri"/>
            </a:endParaRPr>
          </a:p>
          <a:p>
            <a:pPr marL="31115">
              <a:lnSpc>
                <a:spcPct val="100000"/>
              </a:lnSpc>
              <a:spcBef>
                <a:spcPts val="10"/>
              </a:spcBef>
            </a:pPr>
            <a:r>
              <a:rPr dirty="0" sz="1100" spc="-20">
                <a:solidFill>
                  <a:srgbClr val="646464"/>
                </a:solidFill>
                <a:latin typeface="Cambria"/>
                <a:cs typeface="Cambria"/>
              </a:rPr>
              <a:t>Reduces</a:t>
            </a:r>
            <a:r>
              <a:rPr dirty="0" sz="1100" spc="-5">
                <a:solidFill>
                  <a:srgbClr val="646464"/>
                </a:solidFill>
                <a:latin typeface="Cambria"/>
                <a:cs typeface="Cambria"/>
              </a:rPr>
              <a:t> </a:t>
            </a:r>
            <a:r>
              <a:rPr dirty="0" sz="1100" spc="-60">
                <a:solidFill>
                  <a:srgbClr val="6B6B6B"/>
                </a:solidFill>
                <a:latin typeface="Cambria"/>
                <a:cs typeface="Cambria"/>
              </a:rPr>
              <a:t>internal</a:t>
            </a:r>
            <a:r>
              <a:rPr dirty="0" sz="1100" spc="20">
                <a:solidFill>
                  <a:srgbClr val="6B6B6B"/>
                </a:solidFill>
                <a:latin typeface="Cambria"/>
                <a:cs typeface="Cambria"/>
              </a:rPr>
              <a:t> </a:t>
            </a:r>
            <a:r>
              <a:rPr dirty="0" sz="1100" spc="-10">
                <a:solidFill>
                  <a:srgbClr val="696969"/>
                </a:solidFill>
                <a:latin typeface="Cambria"/>
                <a:cs typeface="Cambria"/>
              </a:rPr>
              <a:t>water</a:t>
            </a:r>
            <a:r>
              <a:rPr dirty="0" sz="1100">
                <a:solidFill>
                  <a:srgbClr val="696969"/>
                </a:solidFill>
                <a:latin typeface="Cambria"/>
                <a:cs typeface="Cambria"/>
              </a:rPr>
              <a:t> </a:t>
            </a:r>
            <a:r>
              <a:rPr dirty="0" sz="1100" spc="-20">
                <a:solidFill>
                  <a:srgbClr val="696969"/>
                </a:solidFill>
                <a:latin typeface="Cambria"/>
                <a:cs typeface="Cambria"/>
              </a:rPr>
              <a:t>loss</a:t>
            </a:r>
            <a:endParaRPr sz="11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0"/>
              </a:spcBef>
            </a:pPr>
            <a:endParaRPr sz="1100">
              <a:latin typeface="Cambria"/>
              <a:cs typeface="Cambria"/>
            </a:endParaRPr>
          </a:p>
          <a:p>
            <a:pPr marL="27305">
              <a:lnSpc>
                <a:spcPct val="100000"/>
              </a:lnSpc>
            </a:pPr>
            <a:r>
              <a:rPr dirty="0" sz="1100">
                <a:solidFill>
                  <a:srgbClr val="676767"/>
                </a:solidFill>
                <a:latin typeface="Cambria"/>
                <a:cs typeface="Cambria"/>
              </a:rPr>
              <a:t>MICROMOLECULE</a:t>
            </a:r>
            <a:r>
              <a:rPr dirty="0" sz="1100" spc="475">
                <a:solidFill>
                  <a:srgbClr val="676767"/>
                </a:solidFill>
                <a:latin typeface="Cambria"/>
                <a:cs typeface="Cambria"/>
              </a:rPr>
              <a:t> </a:t>
            </a:r>
            <a:r>
              <a:rPr dirty="0" sz="1100" spc="-25">
                <a:solidFill>
                  <a:srgbClr val="696969"/>
                </a:solidFill>
                <a:latin typeface="Cambria"/>
                <a:cs typeface="Cambria"/>
              </a:rPr>
              <a:t>HA</a:t>
            </a:r>
            <a:endParaRPr sz="1100">
              <a:latin typeface="Cambria"/>
              <a:cs typeface="Cambria"/>
            </a:endParaRPr>
          </a:p>
          <a:p>
            <a:pPr marL="32384" marR="5080" indent="3175">
              <a:lnSpc>
                <a:spcPct val="99500"/>
              </a:lnSpc>
              <a:spcBef>
                <a:spcPts val="55"/>
              </a:spcBef>
            </a:pPr>
            <a:r>
              <a:rPr dirty="0" sz="1100" spc="-60">
                <a:solidFill>
                  <a:srgbClr val="676767"/>
                </a:solidFill>
                <a:latin typeface="Cambria"/>
                <a:cs typeface="Cambria"/>
              </a:rPr>
              <a:t>Hydrotes</a:t>
            </a:r>
            <a:r>
              <a:rPr dirty="0" sz="1100">
                <a:solidFill>
                  <a:srgbClr val="676767"/>
                </a:solidFill>
                <a:latin typeface="Cambria"/>
                <a:cs typeface="Cambria"/>
              </a:rPr>
              <a:t> </a:t>
            </a:r>
            <a:r>
              <a:rPr dirty="0" sz="1100" spc="-10">
                <a:solidFill>
                  <a:srgbClr val="696969"/>
                </a:solidFill>
                <a:latin typeface="Cambria"/>
                <a:cs typeface="Cambria"/>
              </a:rPr>
              <a:t>the</a:t>
            </a:r>
            <a:r>
              <a:rPr dirty="0" sz="1100" spc="-60">
                <a:solidFill>
                  <a:srgbClr val="696969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6B6B6B"/>
                </a:solidFill>
                <a:latin typeface="Cambria"/>
                <a:cs typeface="Cambria"/>
              </a:rPr>
              <a:t>surface</a:t>
            </a:r>
            <a:r>
              <a:rPr dirty="0" sz="1100" spc="15">
                <a:solidFill>
                  <a:srgbClr val="6B6B6B"/>
                </a:solidFill>
                <a:latin typeface="Cambria"/>
                <a:cs typeface="Cambria"/>
              </a:rPr>
              <a:t> </a:t>
            </a:r>
            <a:r>
              <a:rPr dirty="0" sz="1100" spc="-65">
                <a:solidFill>
                  <a:srgbClr val="6B6B6B"/>
                </a:solidFill>
                <a:latin typeface="Cambria"/>
                <a:cs typeface="Cambria"/>
              </a:rPr>
              <a:t>layer</a:t>
            </a:r>
            <a:r>
              <a:rPr dirty="0" sz="1100" spc="-10">
                <a:solidFill>
                  <a:srgbClr val="6B6B6B"/>
                </a:solidFill>
                <a:latin typeface="Cambria"/>
                <a:cs typeface="Cambria"/>
              </a:rPr>
              <a:t> </a:t>
            </a:r>
            <a:r>
              <a:rPr dirty="0" sz="1100" spc="-25">
                <a:solidFill>
                  <a:srgbClr val="6B6B6B"/>
                </a:solidFill>
                <a:latin typeface="Cambria"/>
                <a:cs typeface="Cambria"/>
              </a:rPr>
              <a:t>of </a:t>
            </a:r>
            <a:r>
              <a:rPr dirty="0" sz="1100">
                <a:solidFill>
                  <a:srgbClr val="6D6D6D"/>
                </a:solidFill>
                <a:latin typeface="Cambria"/>
                <a:cs typeface="Cambria"/>
              </a:rPr>
              <a:t>the</a:t>
            </a:r>
            <a:r>
              <a:rPr dirty="0" sz="1100" spc="-60">
                <a:solidFill>
                  <a:srgbClr val="6D6D6D"/>
                </a:solidFill>
                <a:latin typeface="Cambria"/>
                <a:cs typeface="Cambria"/>
              </a:rPr>
              <a:t> </a:t>
            </a:r>
            <a:r>
              <a:rPr dirty="0" sz="1100" spc="-100">
                <a:solidFill>
                  <a:srgbClr val="696969"/>
                </a:solidFill>
                <a:latin typeface="Cambria"/>
                <a:cs typeface="Cambria"/>
              </a:rPr>
              <a:t>skin</a:t>
            </a:r>
            <a:r>
              <a:rPr dirty="0" sz="1100" spc="40">
                <a:solidFill>
                  <a:srgbClr val="696969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696969"/>
                </a:solidFill>
                <a:latin typeface="Cambria"/>
                <a:cs typeface="Cambria"/>
              </a:rPr>
              <a:t>and</a:t>
            </a:r>
            <a:r>
              <a:rPr dirty="0" sz="1100" spc="5">
                <a:solidFill>
                  <a:srgbClr val="696969"/>
                </a:solidFill>
                <a:latin typeface="Cambria"/>
                <a:cs typeface="Cambria"/>
              </a:rPr>
              <a:t> </a:t>
            </a:r>
            <a:r>
              <a:rPr dirty="0" sz="1100" spc="-55">
                <a:solidFill>
                  <a:srgbClr val="696969"/>
                </a:solidFill>
                <a:latin typeface="Cambria"/>
                <a:cs typeface="Cambria"/>
              </a:rPr>
              <a:t>transports</a:t>
            </a:r>
            <a:r>
              <a:rPr dirty="0" sz="1100" spc="20">
                <a:solidFill>
                  <a:srgbClr val="696969"/>
                </a:solidFill>
                <a:latin typeface="Cambria"/>
                <a:cs typeface="Cambria"/>
              </a:rPr>
              <a:t> </a:t>
            </a:r>
            <a:r>
              <a:rPr dirty="0" sz="1100" spc="-60">
                <a:solidFill>
                  <a:srgbClr val="676767"/>
                </a:solidFill>
                <a:latin typeface="Cambria"/>
                <a:cs typeface="Cambria"/>
              </a:rPr>
              <a:t>moisture</a:t>
            </a:r>
            <a:r>
              <a:rPr dirty="0" sz="1100">
                <a:solidFill>
                  <a:srgbClr val="676767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696969"/>
                </a:solidFill>
                <a:latin typeface="Cambria"/>
                <a:cs typeface="Cambria"/>
              </a:rPr>
              <a:t>to</a:t>
            </a:r>
            <a:r>
              <a:rPr dirty="0" sz="1100" spc="-60">
                <a:solidFill>
                  <a:srgbClr val="696969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696969"/>
                </a:solidFill>
                <a:latin typeface="Cambria"/>
                <a:cs typeface="Cambria"/>
              </a:rPr>
              <a:t>the</a:t>
            </a:r>
            <a:r>
              <a:rPr dirty="0" sz="1100" spc="-60">
                <a:solidFill>
                  <a:srgbClr val="696969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696969"/>
                </a:solidFill>
                <a:latin typeface="Cambria"/>
                <a:cs typeface="Cambria"/>
              </a:rPr>
              <a:t>deeper</a:t>
            </a:r>
            <a:r>
              <a:rPr dirty="0" sz="1100" spc="-15">
                <a:solidFill>
                  <a:srgbClr val="696969"/>
                </a:solidFill>
                <a:latin typeface="Cambria"/>
                <a:cs typeface="Cambria"/>
              </a:rPr>
              <a:t> </a:t>
            </a:r>
            <a:r>
              <a:rPr dirty="0" sz="1100" spc="-55">
                <a:solidFill>
                  <a:srgbClr val="696969"/>
                </a:solidFill>
                <a:latin typeface="Cambria"/>
                <a:cs typeface="Cambria"/>
              </a:rPr>
              <a:t>layers</a:t>
            </a:r>
            <a:r>
              <a:rPr dirty="0" sz="1100" spc="-5">
                <a:solidFill>
                  <a:srgbClr val="696969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676767"/>
                </a:solidFill>
                <a:latin typeface="Cambria"/>
                <a:cs typeface="Cambria"/>
              </a:rPr>
              <a:t>of</a:t>
            </a:r>
            <a:r>
              <a:rPr dirty="0" sz="1100" spc="15">
                <a:solidFill>
                  <a:srgbClr val="676767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696969"/>
                </a:solidFill>
                <a:latin typeface="Cambria"/>
                <a:cs typeface="Cambria"/>
              </a:rPr>
              <a:t>the</a:t>
            </a:r>
            <a:r>
              <a:rPr dirty="0" sz="1100" spc="-35">
                <a:solidFill>
                  <a:srgbClr val="696969"/>
                </a:solidFill>
                <a:latin typeface="Cambria"/>
                <a:cs typeface="Cambria"/>
              </a:rPr>
              <a:t> </a:t>
            </a:r>
            <a:r>
              <a:rPr dirty="0" sz="1100" spc="-20">
                <a:solidFill>
                  <a:srgbClr val="696969"/>
                </a:solidFill>
                <a:latin typeface="Cambria"/>
                <a:cs typeface="Cambria"/>
              </a:rPr>
              <a:t>skin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5571674" y="-50297"/>
            <a:ext cx="29908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0">
                <a:solidFill>
                  <a:srgbClr val="ACC4D8"/>
                </a:solidFill>
                <a:latin typeface="Courier New"/>
                <a:cs typeface="Courier New"/>
              </a:rPr>
              <a:t>o</a:t>
            </a:r>
            <a:r>
              <a:rPr dirty="0" sz="800" spc="-165">
                <a:solidFill>
                  <a:srgbClr val="ACC4D8"/>
                </a:solidFill>
                <a:latin typeface="Courier New"/>
                <a:cs typeface="Courier New"/>
              </a:rPr>
              <a:t> </a:t>
            </a:r>
            <a:r>
              <a:rPr dirty="0" sz="800" spc="-25">
                <a:solidFill>
                  <a:srgbClr val="CDCDCD"/>
                </a:solidFill>
                <a:latin typeface="Courier New"/>
                <a:cs typeface="Courier New"/>
              </a:rPr>
              <a:t>O‹’</a:t>
            </a:r>
            <a:endParaRPr sz="800">
              <a:latin typeface="Courier New"/>
              <a:cs typeface="Courier New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351123" y="-117099"/>
            <a:ext cx="603250" cy="4140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600" spc="70">
                <a:solidFill>
                  <a:srgbClr val="91BCCD"/>
                </a:solidFill>
                <a:latin typeface="Courier New"/>
                <a:cs typeface="Courier New"/>
              </a:rPr>
              <a:t>Q</a:t>
            </a:r>
            <a:r>
              <a:rPr dirty="0" sz="1600" spc="-434">
                <a:solidFill>
                  <a:srgbClr val="91BCCD"/>
                </a:solidFill>
                <a:latin typeface="Courier New"/>
                <a:cs typeface="Courier New"/>
              </a:rPr>
              <a:t>O</a:t>
            </a:r>
            <a:r>
              <a:rPr dirty="0" baseline="-25054" sz="3825" spc="97">
                <a:solidFill>
                  <a:srgbClr val="C3C3C3"/>
                </a:solidFill>
                <a:latin typeface="Cambria"/>
                <a:cs typeface="Cambria"/>
              </a:rPr>
              <a:t>.</a:t>
            </a:r>
            <a:r>
              <a:rPr dirty="0" baseline="-25054" sz="3825" spc="-1492">
                <a:solidFill>
                  <a:srgbClr val="C3C3C3"/>
                </a:solidFill>
                <a:latin typeface="Cambria"/>
                <a:cs typeface="Cambria"/>
              </a:rPr>
              <a:t>•</a:t>
            </a:r>
            <a:r>
              <a:rPr dirty="0" sz="1600" spc="70">
                <a:solidFill>
                  <a:srgbClr val="91BCCD"/>
                </a:solidFill>
                <a:latin typeface="Courier New"/>
                <a:cs typeface="Courier New"/>
              </a:rPr>
              <a:t>O’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907348" y="29205"/>
            <a:ext cx="125730" cy="4140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50" spc="-50">
                <a:solidFill>
                  <a:srgbClr val="BFBFBF"/>
                </a:solidFill>
                <a:latin typeface="Cambria"/>
                <a:cs typeface="Cambria"/>
              </a:rPr>
              <a:t>-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5722284" y="198369"/>
            <a:ext cx="167005" cy="4140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50" spc="-50">
                <a:solidFill>
                  <a:srgbClr val="ACCADD"/>
                </a:solidFill>
                <a:latin typeface="Cambria"/>
                <a:cs typeface="Cambria"/>
              </a:rPr>
              <a:t>c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5653298" y="1652014"/>
            <a:ext cx="2670175" cy="185547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580"/>
              </a:spcBef>
            </a:pPr>
            <a:r>
              <a:rPr dirty="0" sz="1100" spc="70">
                <a:solidFill>
                  <a:srgbClr val="676767"/>
                </a:solidFill>
                <a:latin typeface="Calibri"/>
                <a:cs typeface="Calibri"/>
              </a:rPr>
              <a:t>ESSENTIAL</a:t>
            </a:r>
            <a:r>
              <a:rPr dirty="0" sz="1100" spc="90">
                <a:solidFill>
                  <a:srgbClr val="676767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666666"/>
                </a:solidFill>
                <a:latin typeface="Calibri"/>
                <a:cs typeface="Calibri"/>
              </a:rPr>
              <a:t>INGREDIENT:</a:t>
            </a:r>
            <a:endParaRPr sz="1100">
              <a:latin typeface="Calibri"/>
              <a:cs typeface="Calibri"/>
            </a:endParaRPr>
          </a:p>
          <a:p>
            <a:pPr marL="13970">
              <a:lnSpc>
                <a:spcPct val="100000"/>
              </a:lnSpc>
              <a:spcBef>
                <a:spcPts val="480"/>
              </a:spcBef>
            </a:pPr>
            <a:r>
              <a:rPr dirty="0" sz="1100" spc="-10">
                <a:solidFill>
                  <a:srgbClr val="676767"/>
                </a:solidFill>
                <a:latin typeface="Arial MT"/>
                <a:cs typeface="Arial MT"/>
              </a:rPr>
              <a:t>Patent</a:t>
            </a:r>
            <a:r>
              <a:rPr dirty="0" sz="1100" spc="-6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696969"/>
                </a:solidFill>
                <a:latin typeface="Arial MT"/>
                <a:cs typeface="Arial MT"/>
              </a:rPr>
              <a:t>name:</a:t>
            </a:r>
            <a:r>
              <a:rPr dirty="0" sz="1100" spc="11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100" spc="-10">
                <a:solidFill>
                  <a:srgbClr val="6D6D6D"/>
                </a:solidFill>
                <a:latin typeface="Arial MT"/>
                <a:cs typeface="Arial MT"/>
              </a:rPr>
              <a:t>[PENTAVITIN]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dirty="0" sz="1050" spc="-25">
                <a:solidFill>
                  <a:srgbClr val="696969"/>
                </a:solidFill>
                <a:latin typeface="Arial MT"/>
                <a:cs typeface="Arial MT"/>
              </a:rPr>
              <a:t>INCI</a:t>
            </a:r>
            <a:r>
              <a:rPr dirty="0" sz="1050" spc="2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 spc="-35">
                <a:solidFill>
                  <a:srgbClr val="696969"/>
                </a:solidFill>
                <a:latin typeface="Arial MT"/>
                <a:cs typeface="Arial MT"/>
              </a:rPr>
              <a:t>Names:</a:t>
            </a:r>
            <a:r>
              <a:rPr dirty="0" sz="1050" spc="2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696969"/>
                </a:solidFill>
                <a:latin typeface="Arial MT"/>
                <a:cs typeface="Arial MT"/>
              </a:rPr>
              <a:t>Saccharide</a:t>
            </a:r>
            <a:r>
              <a:rPr dirty="0" sz="1050" spc="1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 spc="-10">
                <a:solidFill>
                  <a:srgbClr val="696969"/>
                </a:solidFill>
                <a:latin typeface="Arial MT"/>
                <a:cs typeface="Arial MT"/>
              </a:rPr>
              <a:t>Isomerate</a:t>
            </a:r>
            <a:endParaRPr sz="10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  <a:tabLst>
                <a:tab pos="1262380" algn="l"/>
              </a:tabLst>
            </a:pPr>
            <a:r>
              <a:rPr dirty="0" sz="1100" spc="-85">
                <a:solidFill>
                  <a:srgbClr val="666666"/>
                </a:solidFill>
                <a:latin typeface="Arial MT"/>
                <a:cs typeface="Arial MT"/>
              </a:rPr>
              <a:t>This</a:t>
            </a:r>
            <a:r>
              <a:rPr dirty="0" sz="1100" spc="10">
                <a:solidFill>
                  <a:srgbClr val="666666"/>
                </a:solidFill>
                <a:latin typeface="Arial MT"/>
                <a:cs typeface="Arial MT"/>
              </a:rPr>
              <a:t> </a:t>
            </a:r>
            <a:r>
              <a:rPr dirty="0" sz="1100" spc="-95">
                <a:solidFill>
                  <a:srgbClr val="696969"/>
                </a:solidFill>
                <a:latin typeface="Arial MT"/>
                <a:cs typeface="Arial MT"/>
              </a:rPr>
              <a:t>masL</a:t>
            </a:r>
            <a:r>
              <a:rPr dirty="0" sz="1100" spc="2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100" spc="-10">
                <a:solidFill>
                  <a:srgbClr val="696969"/>
                </a:solidFill>
                <a:latin typeface="Arial MT"/>
                <a:cs typeface="Arial MT"/>
              </a:rPr>
              <a:t>contains</a:t>
            </a:r>
            <a:r>
              <a:rPr dirty="0" sz="1100">
                <a:solidFill>
                  <a:srgbClr val="696969"/>
                </a:solidFill>
                <a:latin typeface="Arial MT"/>
                <a:cs typeface="Arial MT"/>
              </a:rPr>
              <a:t>	</a:t>
            </a:r>
            <a:r>
              <a:rPr dirty="0" sz="1100" spc="-110">
                <a:solidFill>
                  <a:srgbClr val="676767"/>
                </a:solidFill>
                <a:latin typeface="Arial MT"/>
                <a:cs typeface="Arial MT"/>
              </a:rPr>
              <a:t>PENTAVITIN]</a:t>
            </a:r>
            <a:r>
              <a:rPr dirty="0" sz="1100" spc="19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777777"/>
                </a:solidFill>
                <a:latin typeface="Arial MT"/>
                <a:cs typeface="Arial MT"/>
              </a:rPr>
              <a:t>,</a:t>
            </a:r>
            <a:r>
              <a:rPr dirty="0" sz="1100" spc="-30">
                <a:solidFill>
                  <a:srgbClr val="777777"/>
                </a:solidFill>
                <a:latin typeface="Arial MT"/>
                <a:cs typeface="Arial MT"/>
              </a:rPr>
              <a:t> </a:t>
            </a:r>
            <a:r>
              <a:rPr dirty="0" sz="1100" spc="-10">
                <a:solidFill>
                  <a:srgbClr val="646464"/>
                </a:solidFill>
                <a:latin typeface="Arial MT"/>
                <a:cs typeface="Arial MT"/>
              </a:rPr>
              <a:t>which</a:t>
            </a:r>
            <a:endParaRPr sz="1100">
              <a:latin typeface="Arial MT"/>
              <a:cs typeface="Arial MT"/>
            </a:endParaRPr>
          </a:p>
          <a:p>
            <a:pPr marL="15875">
              <a:lnSpc>
                <a:spcPct val="100000"/>
              </a:lnSpc>
              <a:spcBef>
                <a:spcPts val="565"/>
              </a:spcBef>
            </a:pPr>
            <a:r>
              <a:rPr dirty="0" sz="1050">
                <a:solidFill>
                  <a:srgbClr val="696969"/>
                </a:solidFill>
                <a:latin typeface="Arial MT"/>
                <a:cs typeface="Arial MT"/>
              </a:rPr>
              <a:t>provides</a:t>
            </a:r>
            <a:r>
              <a:rPr dirty="0" sz="1050" spc="7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6D6D6D"/>
                </a:solidFill>
                <a:latin typeface="Arial MT"/>
                <a:cs typeface="Arial MT"/>
              </a:rPr>
              <a:t>a</a:t>
            </a:r>
            <a:r>
              <a:rPr dirty="0" sz="1050" spc="50">
                <a:solidFill>
                  <a:srgbClr val="6D6D6D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646464"/>
                </a:solidFill>
                <a:latin typeface="Arial MT"/>
                <a:cs typeface="Arial MT"/>
              </a:rPr>
              <a:t>deep</a:t>
            </a:r>
            <a:r>
              <a:rPr dirty="0" sz="1050" spc="100">
                <a:solidFill>
                  <a:srgbClr val="646464"/>
                </a:solidFill>
                <a:latin typeface="Arial MT"/>
                <a:cs typeface="Arial MT"/>
              </a:rPr>
              <a:t> </a:t>
            </a:r>
            <a:r>
              <a:rPr dirty="0" sz="1050" spc="-10">
                <a:solidFill>
                  <a:srgbClr val="696969"/>
                </a:solidFill>
                <a:latin typeface="Arial MT"/>
                <a:cs typeface="Arial MT"/>
              </a:rPr>
              <a:t>moisturising</a:t>
            </a:r>
            <a:r>
              <a:rPr dirty="0" sz="1050" spc="10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676767"/>
                </a:solidFill>
                <a:latin typeface="Arial MT"/>
                <a:cs typeface="Arial MT"/>
              </a:rPr>
              <a:t>effect</a:t>
            </a:r>
            <a:r>
              <a:rPr dirty="0" sz="1050" spc="9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696969"/>
                </a:solidFill>
                <a:latin typeface="Arial MT"/>
                <a:cs typeface="Arial MT"/>
              </a:rPr>
              <a:t>and</a:t>
            </a:r>
            <a:r>
              <a:rPr dirty="0" sz="1050" spc="1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 spc="-25">
                <a:solidFill>
                  <a:srgbClr val="6B6B6B"/>
                </a:solidFill>
                <a:latin typeface="Arial MT"/>
                <a:cs typeface="Arial MT"/>
              </a:rPr>
              <a:t>the</a:t>
            </a:r>
            <a:endParaRPr sz="1050">
              <a:latin typeface="Arial MT"/>
              <a:cs typeface="Arial MT"/>
            </a:endParaRPr>
          </a:p>
          <a:p>
            <a:pPr marL="15875" marR="5080" indent="-635">
              <a:lnSpc>
                <a:spcPct val="140400"/>
              </a:lnSpc>
              <a:spcBef>
                <a:spcPts val="70"/>
              </a:spcBef>
            </a:pPr>
            <a:r>
              <a:rPr dirty="0" sz="1000" spc="10">
                <a:solidFill>
                  <a:srgbClr val="696969"/>
                </a:solidFill>
                <a:latin typeface="Arial MT"/>
                <a:cs typeface="Arial MT"/>
              </a:rPr>
              <a:t>ability</a:t>
            </a:r>
            <a:r>
              <a:rPr dirty="0" sz="1000" spc="10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00" spc="10">
                <a:solidFill>
                  <a:srgbClr val="696969"/>
                </a:solidFill>
                <a:latin typeface="Arial MT"/>
                <a:cs typeface="Arial MT"/>
              </a:rPr>
              <a:t>to</a:t>
            </a:r>
            <a:r>
              <a:rPr dirty="0" sz="1000" spc="229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00" spc="10">
                <a:solidFill>
                  <a:srgbClr val="696969"/>
                </a:solidFill>
                <a:latin typeface="Arial MT"/>
                <a:cs typeface="Arial MT"/>
              </a:rPr>
              <a:t>retain</a:t>
            </a:r>
            <a:r>
              <a:rPr dirty="0" sz="1000" spc="19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00" spc="10">
                <a:solidFill>
                  <a:srgbClr val="696969"/>
                </a:solidFill>
                <a:latin typeface="Arial MT"/>
                <a:cs typeface="Arial MT"/>
              </a:rPr>
              <a:t>moisture;</a:t>
            </a:r>
            <a:r>
              <a:rPr dirty="0" sz="1000" spc="20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00" spc="10">
                <a:solidFill>
                  <a:srgbClr val="696969"/>
                </a:solidFill>
                <a:latin typeface="Arial MT"/>
                <a:cs typeface="Arial MT"/>
              </a:rPr>
              <a:t>prolonging</a:t>
            </a:r>
            <a:r>
              <a:rPr dirty="0" sz="1000" spc="19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00" spc="-25">
                <a:solidFill>
                  <a:srgbClr val="6D6D6D"/>
                </a:solidFill>
                <a:latin typeface="Arial MT"/>
                <a:cs typeface="Arial MT"/>
              </a:rPr>
              <a:t>the </a:t>
            </a:r>
            <a:r>
              <a:rPr dirty="0" sz="1050">
                <a:solidFill>
                  <a:srgbClr val="666666"/>
                </a:solidFill>
                <a:latin typeface="Arial MT"/>
                <a:cs typeface="Arial MT"/>
              </a:rPr>
              <a:t>duration</a:t>
            </a:r>
            <a:r>
              <a:rPr dirty="0" sz="1050" spc="55">
                <a:solidFill>
                  <a:srgbClr val="666666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6D6D6D"/>
                </a:solidFill>
                <a:latin typeface="Arial MT"/>
                <a:cs typeface="Arial MT"/>
              </a:rPr>
              <a:t>of</a:t>
            </a:r>
            <a:r>
              <a:rPr dirty="0" sz="1050" spc="75">
                <a:solidFill>
                  <a:srgbClr val="6D6D6D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6B6B6B"/>
                </a:solidFill>
                <a:latin typeface="Arial MT"/>
                <a:cs typeface="Arial MT"/>
              </a:rPr>
              <a:t>the</a:t>
            </a:r>
            <a:r>
              <a:rPr dirty="0" sz="1050" spc="1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050" spc="-40">
                <a:solidFill>
                  <a:srgbClr val="6B6B6B"/>
                </a:solidFill>
                <a:latin typeface="Arial MT"/>
                <a:cs typeface="Arial MT"/>
              </a:rPr>
              <a:t>skin's</a:t>
            </a:r>
            <a:r>
              <a:rPr dirty="0" sz="1050" spc="7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696969"/>
                </a:solidFill>
                <a:latin typeface="Arial MT"/>
                <a:cs typeface="Arial MT"/>
              </a:rPr>
              <a:t>hydration</a:t>
            </a:r>
            <a:r>
              <a:rPr dirty="0" sz="1050" spc="6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696969"/>
                </a:solidFill>
                <a:latin typeface="Arial MT"/>
                <a:cs typeface="Arial MT"/>
              </a:rPr>
              <a:t>and</a:t>
            </a:r>
            <a:r>
              <a:rPr dirty="0" sz="1050" spc="2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 spc="-10">
                <a:solidFill>
                  <a:srgbClr val="696969"/>
                </a:solidFill>
                <a:latin typeface="Arial MT"/>
                <a:cs typeface="Arial MT"/>
              </a:rPr>
              <a:t>moisture </a:t>
            </a:r>
            <a:r>
              <a:rPr dirty="0" sz="1150" spc="-10">
                <a:solidFill>
                  <a:srgbClr val="676767"/>
                </a:solidFill>
                <a:latin typeface="Cambria"/>
                <a:cs typeface="Cambria"/>
              </a:rPr>
              <a:t>retention.</a:t>
            </a:r>
            <a:endParaRPr sz="1150">
              <a:latin typeface="Cambria"/>
              <a:cs typeface="Cambria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859255" y="3363469"/>
            <a:ext cx="15748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35">
                <a:solidFill>
                  <a:srgbClr val="9ABFD1"/>
                </a:solidFill>
                <a:latin typeface="Cambria"/>
                <a:cs typeface="Cambria"/>
              </a:rPr>
              <a:t>G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7720223" y="3567431"/>
            <a:ext cx="223520" cy="200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>
                <a:solidFill>
                  <a:srgbClr val="93B8CD"/>
                </a:solidFill>
                <a:latin typeface="Cambria"/>
                <a:cs typeface="Cambria"/>
              </a:rPr>
              <a:t>o</a:t>
            </a:r>
            <a:r>
              <a:rPr dirty="0" sz="1150" spc="110">
                <a:solidFill>
                  <a:srgbClr val="93B8CD"/>
                </a:solidFill>
                <a:latin typeface="Cambria"/>
                <a:cs typeface="Cambria"/>
              </a:rPr>
              <a:t> </a:t>
            </a:r>
            <a:r>
              <a:rPr dirty="0" sz="1150" spc="-50">
                <a:solidFill>
                  <a:srgbClr val="91ACBC"/>
                </a:solidFill>
                <a:latin typeface="Cambria"/>
                <a:cs typeface="Cambria"/>
              </a:rPr>
              <a:t>a</a:t>
            </a:r>
            <a:endParaRPr sz="115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569463"/>
            <a:ext cx="864109" cy="236830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7927" y="4146806"/>
            <a:ext cx="1984251" cy="790957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07417" y="530348"/>
            <a:ext cx="557785" cy="548641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31545" y="521204"/>
            <a:ext cx="512065" cy="512065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580391" y="512060"/>
            <a:ext cx="539497" cy="539497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43712" y="3767330"/>
            <a:ext cx="1769367" cy="617221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490220" y="3154681"/>
            <a:ext cx="22860" cy="320040"/>
          </a:xfrm>
          <a:prstGeom prst="rect">
            <a:avLst/>
          </a:prstGeom>
        </p:spPr>
      </p:pic>
      <p:grpSp>
        <p:nvGrpSpPr>
          <p:cNvPr id="9" name="object 9" descr=""/>
          <p:cNvGrpSpPr/>
          <p:nvPr/>
        </p:nvGrpSpPr>
        <p:grpSpPr>
          <a:xfrm>
            <a:off x="6304800" y="525776"/>
            <a:ext cx="631190" cy="512445"/>
            <a:chOff x="6304800" y="525776"/>
            <a:chExt cx="631190" cy="512445"/>
          </a:xfrm>
        </p:grpSpPr>
        <p:pic>
          <p:nvPicPr>
            <p:cNvPr id="10" name="object 1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04800" y="635504"/>
              <a:ext cx="630937" cy="402336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42544" y="525776"/>
              <a:ext cx="306324" cy="246888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480317" y="338069"/>
            <a:ext cx="2369185" cy="457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860">
              <a:lnSpc>
                <a:spcPts val="1700"/>
              </a:lnSpc>
              <a:spcBef>
                <a:spcPts val="100"/>
              </a:spcBef>
            </a:pPr>
            <a:r>
              <a:rPr dirty="0" sz="1450" spc="-135">
                <a:solidFill>
                  <a:srgbClr val="676767"/>
                </a:solidFill>
                <a:latin typeface="Arial MT"/>
                <a:cs typeface="Arial MT"/>
              </a:rPr>
              <a:t>AMPOULE</a:t>
            </a:r>
            <a:r>
              <a:rPr dirty="0" sz="1450" spc="4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450" spc="-20">
                <a:solidFill>
                  <a:srgbClr val="676767"/>
                </a:solidFill>
                <a:latin typeface="Arial MT"/>
                <a:cs typeface="Arial MT"/>
              </a:rPr>
              <a:t>MASK</a:t>
            </a:r>
            <a:endParaRPr sz="1450">
              <a:latin typeface="Arial MT"/>
              <a:cs typeface="Arial MT"/>
            </a:endParaRPr>
          </a:p>
          <a:p>
            <a:pPr marL="12700">
              <a:lnSpc>
                <a:spcPts val="1700"/>
              </a:lnSpc>
            </a:pPr>
            <a:r>
              <a:rPr dirty="0" sz="1450" spc="-135">
                <a:solidFill>
                  <a:srgbClr val="6B6B6B"/>
                </a:solidFill>
                <a:latin typeface="Arial MT"/>
                <a:cs typeface="Arial MT"/>
              </a:rPr>
              <a:t>UNIQUE</a:t>
            </a:r>
            <a:r>
              <a:rPr dirty="0" sz="1450" spc="9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450" spc="-130">
                <a:solidFill>
                  <a:srgbClr val="696969"/>
                </a:solidFill>
                <a:latin typeface="Arial MT"/>
                <a:cs typeface="Arial MT"/>
              </a:rPr>
              <a:t>SELLING</a:t>
            </a:r>
            <a:r>
              <a:rPr dirty="0" sz="1450" spc="3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450" spc="-140">
                <a:solidFill>
                  <a:srgbClr val="696969"/>
                </a:solidFill>
                <a:latin typeface="Arial MT"/>
                <a:cs typeface="Arial MT"/>
              </a:rPr>
              <a:t>POINT</a:t>
            </a:r>
            <a:r>
              <a:rPr dirty="0" sz="1450" spc="3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450" spc="-125">
                <a:solidFill>
                  <a:srgbClr val="676767"/>
                </a:solidFill>
                <a:latin typeface="Arial MT"/>
                <a:cs typeface="Arial MT"/>
              </a:rPr>
              <a:t>(USP)</a:t>
            </a:r>
            <a:endParaRPr sz="1450">
              <a:latin typeface="Arial MT"/>
              <a:cs typeface="Arial MT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83549" y="744216"/>
            <a:ext cx="2541270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930"/>
              </a:lnSpc>
              <a:spcBef>
                <a:spcPts val="100"/>
              </a:spcBef>
            </a:pPr>
            <a:r>
              <a:rPr dirty="0" sz="2500" spc="-10">
                <a:solidFill>
                  <a:srgbClr val="6B8064"/>
                </a:solidFill>
                <a:latin typeface="Arial MT"/>
                <a:cs typeface="Arial MT"/>
              </a:rPr>
              <a:t>CALMING</a:t>
            </a:r>
            <a:endParaRPr sz="2500">
              <a:latin typeface="Arial MT"/>
              <a:cs typeface="Arial MT"/>
            </a:endParaRPr>
          </a:p>
          <a:p>
            <a:pPr marL="19685">
              <a:lnSpc>
                <a:spcPts val="2039"/>
              </a:lnSpc>
            </a:pPr>
            <a:r>
              <a:rPr dirty="0" sz="1800" spc="-204">
                <a:solidFill>
                  <a:srgbClr val="6B8364"/>
                </a:solidFill>
                <a:latin typeface="Arial MT"/>
                <a:cs typeface="Arial MT"/>
              </a:rPr>
              <a:t>REPAIRING</a:t>
            </a:r>
            <a:r>
              <a:rPr dirty="0" sz="1800" spc="125">
                <a:solidFill>
                  <a:srgbClr val="6B8364"/>
                </a:solidFill>
                <a:latin typeface="Arial MT"/>
                <a:cs typeface="Arial MT"/>
              </a:rPr>
              <a:t> </a:t>
            </a:r>
            <a:r>
              <a:rPr dirty="0" sz="1800" spc="-180">
                <a:solidFill>
                  <a:srgbClr val="728067"/>
                </a:solidFill>
                <a:latin typeface="Arial MT"/>
                <a:cs typeface="Arial MT"/>
              </a:rPr>
              <a:t>AND</a:t>
            </a:r>
            <a:r>
              <a:rPr dirty="0" sz="1800" spc="55">
                <a:solidFill>
                  <a:srgbClr val="728067"/>
                </a:solidFill>
                <a:latin typeface="Arial MT"/>
                <a:cs typeface="Arial MT"/>
              </a:rPr>
              <a:t> </a:t>
            </a:r>
            <a:r>
              <a:rPr dirty="0" sz="1800" spc="-135">
                <a:solidFill>
                  <a:srgbClr val="707E69"/>
                </a:solidFill>
                <a:latin typeface="Arial MT"/>
                <a:cs typeface="Arial MT"/>
              </a:rPr>
              <a:t>CALMING</a:t>
            </a:r>
            <a:endParaRPr sz="1800">
              <a:latin typeface="Arial MT"/>
              <a:cs typeface="Arial MT"/>
            </a:endParaRPr>
          </a:p>
          <a:p>
            <a:pPr marL="24130">
              <a:lnSpc>
                <a:spcPts val="2230"/>
              </a:lnSpc>
            </a:pPr>
            <a:r>
              <a:rPr dirty="0" sz="1900" spc="-260">
                <a:solidFill>
                  <a:srgbClr val="808A72"/>
                </a:solidFill>
                <a:latin typeface="Arial MT"/>
                <a:cs typeface="Arial MT"/>
              </a:rPr>
              <a:t>AMPOULE</a:t>
            </a:r>
            <a:r>
              <a:rPr dirty="0" sz="1900" spc="175">
                <a:solidFill>
                  <a:srgbClr val="808A72"/>
                </a:solidFill>
                <a:latin typeface="Arial MT"/>
                <a:cs typeface="Arial MT"/>
              </a:rPr>
              <a:t> </a:t>
            </a:r>
            <a:r>
              <a:rPr dirty="0" sz="1900" spc="-20">
                <a:solidFill>
                  <a:srgbClr val="6E8067"/>
                </a:solidFill>
                <a:latin typeface="Arial MT"/>
                <a:cs typeface="Arial MT"/>
              </a:rPr>
              <a:t>TASK</a:t>
            </a:r>
            <a:endParaRPr sz="1900">
              <a:latin typeface="Arial MT"/>
              <a:cs typeface="Arial MT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269249" y="1675636"/>
            <a:ext cx="820419" cy="2128520"/>
          </a:xfrm>
          <a:prstGeom prst="rect">
            <a:avLst/>
          </a:prstGeom>
        </p:spPr>
        <p:txBody>
          <a:bodyPr wrap="square" lIns="0" tIns="96520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760"/>
              </a:spcBef>
            </a:pPr>
            <a:r>
              <a:rPr dirty="0" sz="950" spc="-10">
                <a:solidFill>
                  <a:srgbClr val="696969"/>
                </a:solidFill>
                <a:latin typeface="Arial MT"/>
                <a:cs typeface="Arial MT"/>
              </a:rPr>
              <a:t>BURDEN</a:t>
            </a:r>
            <a:endParaRPr sz="950">
              <a:latin typeface="Arial MT"/>
              <a:cs typeface="Arial MT"/>
            </a:endParaRPr>
          </a:p>
          <a:p>
            <a:pPr marL="16510" marR="44450" indent="1270">
              <a:lnSpc>
                <a:spcPts val="1080"/>
              </a:lnSpc>
              <a:spcBef>
                <a:spcPts val="745"/>
              </a:spcBef>
            </a:pPr>
            <a:r>
              <a:rPr dirty="0" sz="950" spc="-25">
                <a:solidFill>
                  <a:srgbClr val="696969"/>
                </a:solidFill>
                <a:latin typeface="Arial MT"/>
                <a:cs typeface="Arial MT"/>
              </a:rPr>
              <a:t>ALLERGENIC </a:t>
            </a:r>
            <a:r>
              <a:rPr dirty="0" sz="950" spc="-100">
                <a:solidFill>
                  <a:srgbClr val="676767"/>
                </a:solidFill>
                <a:latin typeface="Arial MT"/>
                <a:cs typeface="Arial MT"/>
              </a:rPr>
              <a:t>COMPONENTS</a:t>
            </a:r>
            <a:endParaRPr sz="950">
              <a:latin typeface="Arial MT"/>
              <a:cs typeface="Arial MT"/>
            </a:endParaRPr>
          </a:p>
          <a:p>
            <a:pPr marL="17780" marR="64135" indent="-5715">
              <a:lnSpc>
                <a:spcPts val="1080"/>
              </a:lnSpc>
              <a:spcBef>
                <a:spcPts val="720"/>
              </a:spcBef>
            </a:pPr>
            <a:r>
              <a:rPr dirty="0" sz="950" spc="-125">
                <a:solidFill>
                  <a:srgbClr val="676767"/>
                </a:solidFill>
                <a:latin typeface="Arial MT"/>
                <a:cs typeface="Arial MT"/>
              </a:rPr>
              <a:t>FLUORESCENT</a:t>
            </a:r>
            <a:r>
              <a:rPr dirty="0" sz="950" spc="-1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 spc="-10">
                <a:solidFill>
                  <a:srgbClr val="666666"/>
                </a:solidFill>
                <a:latin typeface="Arial MT"/>
                <a:cs typeface="Arial MT"/>
              </a:rPr>
              <a:t>AGENTS</a:t>
            </a:r>
            <a:endParaRPr sz="950">
              <a:latin typeface="Arial MT"/>
              <a:cs typeface="Arial MT"/>
            </a:endParaRPr>
          </a:p>
          <a:p>
            <a:pPr marL="12700" marR="5080" indent="5080">
              <a:lnSpc>
                <a:spcPts val="1800"/>
              </a:lnSpc>
              <a:spcBef>
                <a:spcPts val="75"/>
              </a:spcBef>
            </a:pPr>
            <a:r>
              <a:rPr dirty="0" sz="950" spc="-10">
                <a:solidFill>
                  <a:srgbClr val="696969"/>
                </a:solidFill>
                <a:latin typeface="Arial MT"/>
                <a:cs typeface="Arial MT"/>
              </a:rPr>
              <a:t>ALCOHOL </a:t>
            </a:r>
            <a:r>
              <a:rPr dirty="0" sz="950" spc="-10">
                <a:solidFill>
                  <a:srgbClr val="676767"/>
                </a:solidFill>
                <a:latin typeface="Arial MT"/>
                <a:cs typeface="Arial MT"/>
              </a:rPr>
              <a:t>HORMONES </a:t>
            </a:r>
            <a:r>
              <a:rPr dirty="0" sz="950" spc="-20">
                <a:solidFill>
                  <a:srgbClr val="696969"/>
                </a:solidFill>
                <a:latin typeface="Arial MT"/>
                <a:cs typeface="Arial MT"/>
              </a:rPr>
              <a:t>DYES </a:t>
            </a:r>
            <a:r>
              <a:rPr dirty="0" sz="950" spc="-20">
                <a:solidFill>
                  <a:srgbClr val="676767"/>
                </a:solidFill>
                <a:latin typeface="Arial MT"/>
                <a:cs typeface="Arial MT"/>
              </a:rPr>
              <a:t>FRAGRANCE </a:t>
            </a:r>
            <a:r>
              <a:rPr dirty="0" sz="950" spc="-120">
                <a:solidFill>
                  <a:srgbClr val="676767"/>
                </a:solidFill>
                <a:latin typeface="Arial MT"/>
                <a:cs typeface="Arial MT"/>
              </a:rPr>
              <a:t>HEAVY</a:t>
            </a:r>
            <a:r>
              <a:rPr dirty="0" sz="950" spc="5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 spc="-95">
                <a:solidFill>
                  <a:srgbClr val="696969"/>
                </a:solidFill>
                <a:latin typeface="Arial MT"/>
                <a:cs typeface="Arial MT"/>
              </a:rPr>
              <a:t>METALS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292424" y="1057907"/>
            <a:ext cx="8020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99060">
              <a:lnSpc>
                <a:spcPct val="120000"/>
              </a:lnSpc>
              <a:spcBef>
                <a:spcPts val="100"/>
              </a:spcBef>
            </a:pPr>
            <a:r>
              <a:rPr dirty="0" sz="750" spc="80">
                <a:solidFill>
                  <a:srgbClr val="676767"/>
                </a:solidFill>
                <a:latin typeface="Arial MT"/>
                <a:cs typeface="Arial MT"/>
              </a:rPr>
              <a:t>Non-</a:t>
            </a:r>
            <a:r>
              <a:rPr dirty="0" sz="750" spc="55">
                <a:solidFill>
                  <a:srgbClr val="676767"/>
                </a:solidFill>
                <a:latin typeface="Arial MT"/>
                <a:cs typeface="Arial MT"/>
              </a:rPr>
              <a:t>steri</a:t>
            </a:r>
            <a:r>
              <a:rPr dirty="0" sz="750" spc="55">
                <a:solidFill>
                  <a:srgbClr val="696969"/>
                </a:solidFill>
                <a:latin typeface="Arial MT"/>
                <a:cs typeface="Arial MT"/>
              </a:rPr>
              <a:t>Ie </a:t>
            </a:r>
            <a:r>
              <a:rPr dirty="0" sz="750" spc="90">
                <a:solidFill>
                  <a:srgbClr val="696969"/>
                </a:solidFill>
                <a:latin typeface="Arial MT"/>
                <a:cs typeface="Arial MT"/>
              </a:rPr>
              <a:t>monufoctu</a:t>
            </a:r>
            <a:r>
              <a:rPr dirty="0" sz="750" spc="90">
                <a:solidFill>
                  <a:srgbClr val="676767"/>
                </a:solidFill>
                <a:latin typeface="Arial MT"/>
                <a:cs typeface="Arial MT"/>
              </a:rPr>
              <a:t>ring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5424727" y="1055367"/>
            <a:ext cx="509905" cy="30734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 indent="17145">
              <a:lnSpc>
                <a:spcPts val="1080"/>
              </a:lnSpc>
              <a:spcBef>
                <a:spcPts val="185"/>
              </a:spcBef>
            </a:pPr>
            <a:r>
              <a:rPr dirty="0" sz="950" spc="-10">
                <a:solidFill>
                  <a:srgbClr val="676767"/>
                </a:solidFill>
                <a:latin typeface="Arial MT"/>
                <a:cs typeface="Arial MT"/>
              </a:rPr>
              <a:t>Med</a:t>
            </a:r>
            <a:r>
              <a:rPr dirty="0" sz="950" spc="-10">
                <a:solidFill>
                  <a:srgbClr val="696969"/>
                </a:solidFill>
                <a:latin typeface="Arial MT"/>
                <a:cs typeface="Arial MT"/>
              </a:rPr>
              <a:t>ico</a:t>
            </a:r>
            <a:r>
              <a:rPr dirty="0" sz="950" spc="-10">
                <a:solidFill>
                  <a:srgbClr val="6D6D6D"/>
                </a:solidFill>
                <a:latin typeface="Arial MT"/>
                <a:cs typeface="Arial MT"/>
              </a:rPr>
              <a:t>I </a:t>
            </a:r>
            <a:r>
              <a:rPr dirty="0" sz="950" spc="-10">
                <a:solidFill>
                  <a:srgbClr val="696969"/>
                </a:solidFill>
                <a:latin typeface="Arial MT"/>
                <a:cs typeface="Arial MT"/>
              </a:rPr>
              <a:t>repo</a:t>
            </a:r>
            <a:r>
              <a:rPr dirty="0" sz="950" spc="-10">
                <a:solidFill>
                  <a:srgbClr val="6D6D6D"/>
                </a:solidFill>
                <a:latin typeface="Arial MT"/>
                <a:cs typeface="Arial MT"/>
              </a:rPr>
              <a:t>i</a:t>
            </a:r>
            <a:r>
              <a:rPr dirty="0" sz="950" spc="-10">
                <a:solidFill>
                  <a:srgbClr val="676767"/>
                </a:solidFill>
                <a:latin typeface="Arial MT"/>
                <a:cs typeface="Arial MT"/>
              </a:rPr>
              <a:t>ring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6330396" y="448305"/>
            <a:ext cx="21971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25">
                <a:solidFill>
                  <a:srgbClr val="696969"/>
                </a:solidFill>
                <a:latin typeface="Arial MT"/>
                <a:cs typeface="Arial MT"/>
              </a:rPr>
              <a:t>+O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6297801" y="1057907"/>
            <a:ext cx="6451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76835">
              <a:lnSpc>
                <a:spcPct val="120000"/>
              </a:lnSpc>
              <a:spcBef>
                <a:spcPts val="100"/>
              </a:spcBef>
            </a:pPr>
            <a:r>
              <a:rPr dirty="0" sz="750" spc="65">
                <a:solidFill>
                  <a:srgbClr val="676767"/>
                </a:solidFill>
                <a:latin typeface="Arial MT"/>
                <a:cs typeface="Arial MT"/>
              </a:rPr>
              <a:t>Soothing </a:t>
            </a:r>
            <a:r>
              <a:rPr dirty="0" sz="750" spc="125">
                <a:solidFill>
                  <a:srgbClr val="6B6B6B"/>
                </a:solidFill>
                <a:latin typeface="Arial MT"/>
                <a:cs typeface="Arial MT"/>
              </a:rPr>
              <a:t>and</a:t>
            </a:r>
            <a:r>
              <a:rPr dirty="0" sz="750" spc="-2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750" spc="-10">
                <a:solidFill>
                  <a:srgbClr val="676767"/>
                </a:solidFill>
                <a:latin typeface="Arial MT"/>
                <a:cs typeface="Arial MT"/>
              </a:rPr>
              <a:t>heo</a:t>
            </a:r>
            <a:r>
              <a:rPr dirty="0" sz="750" spc="-10">
                <a:solidFill>
                  <a:srgbClr val="696969"/>
                </a:solidFill>
                <a:latin typeface="Arial MT"/>
                <a:cs typeface="Arial MT"/>
              </a:rPr>
              <a:t>King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7134479" y="1057907"/>
            <a:ext cx="1423670" cy="299720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80"/>
              </a:spcBef>
            </a:pPr>
            <a:r>
              <a:rPr dirty="0" sz="750" spc="125">
                <a:solidFill>
                  <a:srgbClr val="676767"/>
                </a:solidFill>
                <a:latin typeface="Arial MT"/>
                <a:cs typeface="Arial MT"/>
              </a:rPr>
              <a:t>Mainly</a:t>
            </a:r>
            <a:r>
              <a:rPr dirty="0" sz="750" spc="-3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750" spc="105">
                <a:solidFill>
                  <a:srgbClr val="666666"/>
                </a:solidFill>
                <a:latin typeface="Arial MT"/>
                <a:cs typeface="Arial MT"/>
              </a:rPr>
              <a:t>based</a:t>
            </a:r>
            <a:r>
              <a:rPr dirty="0" sz="750" spc="95">
                <a:solidFill>
                  <a:srgbClr val="666666"/>
                </a:solidFill>
                <a:latin typeface="Arial MT"/>
                <a:cs typeface="Arial MT"/>
              </a:rPr>
              <a:t> </a:t>
            </a:r>
            <a:r>
              <a:rPr dirty="0" sz="750" spc="105">
                <a:solidFill>
                  <a:srgbClr val="6B6B6B"/>
                </a:solidFill>
                <a:latin typeface="Arial MT"/>
                <a:cs typeface="Arial MT"/>
              </a:rPr>
              <a:t>on</a:t>
            </a:r>
            <a:r>
              <a:rPr dirty="0" sz="750" spc="-8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750" spc="95">
                <a:solidFill>
                  <a:srgbClr val="676767"/>
                </a:solidFill>
                <a:latin typeface="Arial MT"/>
                <a:cs typeface="Arial MT"/>
              </a:rPr>
              <a:t>water</a:t>
            </a:r>
            <a:endParaRPr sz="75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180"/>
              </a:spcBef>
            </a:pPr>
            <a:r>
              <a:rPr dirty="0" sz="750">
                <a:solidFill>
                  <a:srgbClr val="6B6B6B"/>
                </a:solidFill>
                <a:latin typeface="Arial MT"/>
                <a:cs typeface="Arial MT"/>
              </a:rPr>
              <a:t>a</a:t>
            </a:r>
            <a:r>
              <a:rPr dirty="0" sz="750" spc="-3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750">
                <a:solidFill>
                  <a:srgbClr val="6B6B6B"/>
                </a:solidFill>
                <a:latin typeface="Arial MT"/>
                <a:cs typeface="Arial MT"/>
              </a:rPr>
              <a:t>nd</a:t>
            </a:r>
            <a:r>
              <a:rPr dirty="0" sz="750" spc="25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750" spc="80">
                <a:solidFill>
                  <a:srgbClr val="696969"/>
                </a:solidFill>
                <a:latin typeface="Arial MT"/>
                <a:cs typeface="Arial MT"/>
              </a:rPr>
              <a:t>nutritional</a:t>
            </a:r>
            <a:r>
              <a:rPr dirty="0" sz="750" spc="8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750" spc="80">
                <a:solidFill>
                  <a:srgbClr val="676767"/>
                </a:solidFill>
                <a:latin typeface="Arial MT"/>
                <a:cs typeface="Arial MT"/>
              </a:rPr>
              <a:t>ingredients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4429587" y="1699258"/>
            <a:ext cx="389255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10">
                <a:solidFill>
                  <a:srgbClr val="696969"/>
                </a:solidFill>
                <a:latin typeface="Arial MT"/>
                <a:cs typeface="Arial MT"/>
              </a:rPr>
              <a:t>Who</a:t>
            </a:r>
            <a:r>
              <a:rPr dirty="0" sz="1100" spc="6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100" spc="10">
                <a:solidFill>
                  <a:srgbClr val="6B6B6B"/>
                </a:solidFill>
                <a:latin typeface="Arial MT"/>
                <a:cs typeface="Arial MT"/>
              </a:rPr>
              <a:t>is</a:t>
            </a:r>
            <a:r>
              <a:rPr dirty="0" sz="1100" spc="12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100" spc="10">
                <a:solidFill>
                  <a:srgbClr val="676767"/>
                </a:solidFill>
                <a:latin typeface="Arial MT"/>
                <a:cs typeface="Arial MT"/>
              </a:rPr>
              <a:t>suitable</a:t>
            </a:r>
            <a:r>
              <a:rPr dirty="0" sz="1100" spc="13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100" spc="10">
                <a:solidFill>
                  <a:srgbClr val="696969"/>
                </a:solidFill>
                <a:latin typeface="Arial MT"/>
                <a:cs typeface="Arial MT"/>
              </a:rPr>
              <a:t>for</a:t>
            </a:r>
            <a:r>
              <a:rPr dirty="0" sz="1100" spc="10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100" spc="50">
                <a:solidFill>
                  <a:srgbClr val="676767"/>
                </a:solidFill>
                <a:latin typeface="Arial MT"/>
                <a:cs typeface="Arial MT"/>
              </a:rPr>
              <a:t>repairing</a:t>
            </a:r>
            <a:r>
              <a:rPr dirty="0" sz="1100" spc="8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100" spc="70">
                <a:solidFill>
                  <a:srgbClr val="696969"/>
                </a:solidFill>
                <a:latin typeface="Arial MT"/>
                <a:cs typeface="Arial MT"/>
              </a:rPr>
              <a:t>and</a:t>
            </a:r>
            <a:r>
              <a:rPr dirty="0" sz="1100" spc="-2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100" spc="55">
                <a:solidFill>
                  <a:srgbClr val="676767"/>
                </a:solidFill>
                <a:latin typeface="Arial MT"/>
                <a:cs typeface="Arial MT"/>
              </a:rPr>
              <a:t>calming</a:t>
            </a:r>
            <a:r>
              <a:rPr dirty="0" sz="1100" spc="6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100" spc="10">
                <a:solidFill>
                  <a:srgbClr val="676767"/>
                </a:solidFill>
                <a:latin typeface="Arial MT"/>
                <a:cs typeface="Arial MT"/>
              </a:rPr>
              <a:t>ompoule</a:t>
            </a:r>
            <a:r>
              <a:rPr dirty="0" sz="1100" spc="11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100" spc="-10">
                <a:solidFill>
                  <a:srgbClr val="666666"/>
                </a:solidFill>
                <a:latin typeface="Arial MT"/>
                <a:cs typeface="Arial MT"/>
              </a:rPr>
              <a:t>mask?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4589204" y="2041395"/>
            <a:ext cx="3374390" cy="79375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4604">
              <a:lnSpc>
                <a:spcPct val="100000"/>
              </a:lnSpc>
              <a:spcBef>
                <a:spcPts val="185"/>
              </a:spcBef>
            </a:pPr>
            <a:r>
              <a:rPr dirty="0" sz="950" spc="-10">
                <a:solidFill>
                  <a:srgbClr val="696969"/>
                </a:solidFill>
                <a:latin typeface="Arial MT"/>
                <a:cs typeface="Arial MT"/>
              </a:rPr>
              <a:t>Photon</a:t>
            </a:r>
            <a:r>
              <a:rPr dirty="0" sz="950" spc="6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-70">
                <a:solidFill>
                  <a:srgbClr val="696969"/>
                </a:solidFill>
                <a:latin typeface="Arial MT"/>
                <a:cs typeface="Arial MT"/>
              </a:rPr>
              <a:t>sur</a:t>
            </a:r>
            <a:r>
              <a:rPr dirty="0" sz="950" spc="-14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-90">
                <a:solidFill>
                  <a:srgbClr val="696969"/>
                </a:solidFill>
                <a:latin typeface="Arial MT"/>
                <a:cs typeface="Arial MT"/>
              </a:rPr>
              <a:t>germ</a:t>
            </a:r>
            <a:r>
              <a:rPr dirty="0" sz="950" spc="-1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-10">
                <a:solidFill>
                  <a:srgbClr val="696969"/>
                </a:solidFill>
                <a:latin typeface="Arial MT"/>
                <a:cs typeface="Arial MT"/>
              </a:rPr>
              <a:t>patients</a:t>
            </a:r>
            <a:endParaRPr sz="950">
              <a:latin typeface="Arial MT"/>
              <a:cs typeface="Arial MT"/>
            </a:endParaRPr>
          </a:p>
          <a:p>
            <a:pPr marL="15875" marR="5080" indent="-3810">
              <a:lnSpc>
                <a:spcPct val="104200"/>
              </a:lnSpc>
              <a:spcBef>
                <a:spcPts val="35"/>
              </a:spcBef>
            </a:pPr>
            <a:r>
              <a:rPr dirty="0" sz="950">
                <a:solidFill>
                  <a:srgbClr val="666666"/>
                </a:solidFill>
                <a:latin typeface="Arial MT"/>
                <a:cs typeface="Arial MT"/>
              </a:rPr>
              <a:t>Individuals</a:t>
            </a:r>
            <a:r>
              <a:rPr dirty="0" sz="950" spc="60">
                <a:solidFill>
                  <a:srgbClr val="666666"/>
                </a:solidFill>
                <a:latin typeface="Arial MT"/>
                <a:cs typeface="Arial MT"/>
              </a:rPr>
              <a:t> </a:t>
            </a:r>
            <a:r>
              <a:rPr dirty="0" sz="950">
                <a:solidFill>
                  <a:srgbClr val="696969"/>
                </a:solidFill>
                <a:latin typeface="Arial MT"/>
                <a:cs typeface="Arial MT"/>
              </a:rPr>
              <a:t>who</a:t>
            </a:r>
            <a:r>
              <a:rPr dirty="0" sz="950" spc="2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>
                <a:solidFill>
                  <a:srgbClr val="696969"/>
                </a:solidFill>
                <a:latin typeface="Arial MT"/>
                <a:cs typeface="Arial MT"/>
              </a:rPr>
              <a:t>has</a:t>
            </a:r>
            <a:r>
              <a:rPr dirty="0" sz="950" spc="4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>
                <a:solidFill>
                  <a:srgbClr val="6B6B6B"/>
                </a:solidFill>
                <a:latin typeface="Arial MT"/>
                <a:cs typeface="Arial MT"/>
              </a:rPr>
              <a:t>just</a:t>
            </a:r>
            <a:r>
              <a:rPr dirty="0" sz="950" spc="3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50">
                <a:solidFill>
                  <a:srgbClr val="696969"/>
                </a:solidFill>
                <a:latin typeface="Arial MT"/>
                <a:cs typeface="Arial MT"/>
              </a:rPr>
              <a:t>completed</a:t>
            </a:r>
            <a:r>
              <a:rPr dirty="0" sz="950" spc="4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>
                <a:solidFill>
                  <a:srgbClr val="696969"/>
                </a:solidFill>
                <a:latin typeface="Arial MT"/>
                <a:cs typeface="Arial MT"/>
              </a:rPr>
              <a:t>medical</a:t>
            </a:r>
            <a:r>
              <a:rPr dirty="0" sz="950" spc="1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-10">
                <a:solidFill>
                  <a:srgbClr val="6B6B6B"/>
                </a:solidFill>
                <a:latin typeface="Arial MT"/>
                <a:cs typeface="Arial MT"/>
              </a:rPr>
              <a:t>aest</a:t>
            </a:r>
            <a:r>
              <a:rPr dirty="0" sz="950" spc="-14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50">
                <a:solidFill>
                  <a:srgbClr val="676767"/>
                </a:solidFill>
                <a:latin typeface="Arial MT"/>
                <a:cs typeface="Arial MT"/>
              </a:rPr>
              <a:t>Set</a:t>
            </a:r>
            <a:r>
              <a:rPr dirty="0" sz="950">
                <a:solidFill>
                  <a:srgbClr val="696969"/>
                </a:solidFill>
                <a:latin typeface="Arial MT"/>
                <a:cs typeface="Arial MT"/>
              </a:rPr>
              <a:t>ic</a:t>
            </a:r>
            <a:r>
              <a:rPr dirty="0" sz="950" spc="2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-10">
                <a:solidFill>
                  <a:srgbClr val="696969"/>
                </a:solidFill>
                <a:latin typeface="Arial MT"/>
                <a:cs typeface="Arial MT"/>
              </a:rPr>
              <a:t>project, </a:t>
            </a:r>
            <a:r>
              <a:rPr dirty="0" sz="950" spc="-65">
                <a:solidFill>
                  <a:srgbClr val="696969"/>
                </a:solidFill>
                <a:latin typeface="Arial MT"/>
                <a:cs typeface="Arial MT"/>
              </a:rPr>
              <a:t>micro—</a:t>
            </a:r>
            <a:r>
              <a:rPr dirty="0" sz="950" spc="-60">
                <a:solidFill>
                  <a:srgbClr val="696969"/>
                </a:solidFill>
                <a:latin typeface="Arial MT"/>
                <a:cs typeface="Arial MT"/>
              </a:rPr>
              <a:t>needl</a:t>
            </a:r>
            <a:r>
              <a:rPr dirty="0" sz="950" spc="-8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>
                <a:solidFill>
                  <a:srgbClr val="6E6E6E"/>
                </a:solidFill>
                <a:latin typeface="Arial MT"/>
                <a:cs typeface="Arial MT"/>
              </a:rPr>
              <a:t>e</a:t>
            </a:r>
            <a:r>
              <a:rPr dirty="0" sz="950" spc="30">
                <a:solidFill>
                  <a:srgbClr val="6E6E6E"/>
                </a:solidFill>
                <a:latin typeface="Arial MT"/>
                <a:cs typeface="Arial MT"/>
              </a:rPr>
              <a:t> </a:t>
            </a:r>
            <a:r>
              <a:rPr dirty="0" sz="950">
                <a:solidFill>
                  <a:srgbClr val="696969"/>
                </a:solidFill>
                <a:latin typeface="Arial MT"/>
                <a:cs typeface="Arial MT"/>
              </a:rPr>
              <a:t>treatment</a:t>
            </a:r>
            <a:r>
              <a:rPr dirty="0" sz="950" spc="13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>
                <a:solidFill>
                  <a:srgbClr val="6B6B6B"/>
                </a:solidFill>
                <a:latin typeface="Arial MT"/>
                <a:cs typeface="Arial MT"/>
              </a:rPr>
              <a:t>for</a:t>
            </a:r>
            <a:r>
              <a:rPr dirty="0" sz="950" spc="7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50" spc="-65">
                <a:solidFill>
                  <a:srgbClr val="676767"/>
                </a:solidFill>
                <a:latin typeface="Arial MT"/>
                <a:cs typeface="Arial MT"/>
              </a:rPr>
              <a:t>acne—</a:t>
            </a:r>
            <a:r>
              <a:rPr dirty="0" sz="950" spc="-30">
                <a:solidFill>
                  <a:srgbClr val="676767"/>
                </a:solidFill>
                <a:latin typeface="Arial MT"/>
                <a:cs typeface="Arial MT"/>
              </a:rPr>
              <a:t>prone</a:t>
            </a:r>
            <a:r>
              <a:rPr dirty="0" sz="950" spc="14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 spc="-20">
                <a:solidFill>
                  <a:srgbClr val="696969"/>
                </a:solidFill>
                <a:latin typeface="Arial MT"/>
                <a:cs typeface="Arial MT"/>
              </a:rPr>
              <a:t>sLi</a:t>
            </a:r>
            <a:r>
              <a:rPr dirty="0" sz="950" spc="-20">
                <a:solidFill>
                  <a:srgbClr val="6B6B6B"/>
                </a:solidFill>
                <a:latin typeface="Arial MT"/>
                <a:cs typeface="Arial MT"/>
              </a:rPr>
              <a:t>n</a:t>
            </a:r>
            <a:endParaRPr sz="950">
              <a:latin typeface="Arial MT"/>
              <a:cs typeface="Arial MT"/>
            </a:endParaRPr>
          </a:p>
          <a:p>
            <a:pPr marL="12700" marR="1479550">
              <a:lnSpc>
                <a:spcPts val="1220"/>
              </a:lnSpc>
              <a:spcBef>
                <a:spcPts val="20"/>
              </a:spcBef>
            </a:pPr>
            <a:r>
              <a:rPr dirty="0" sz="950">
                <a:solidFill>
                  <a:srgbClr val="696969"/>
                </a:solidFill>
                <a:latin typeface="Arial MT"/>
                <a:cs typeface="Arial MT"/>
              </a:rPr>
              <a:t>Individuals</a:t>
            </a:r>
            <a:r>
              <a:rPr dirty="0" sz="950" spc="10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>
                <a:solidFill>
                  <a:srgbClr val="696969"/>
                </a:solidFill>
                <a:latin typeface="Arial MT"/>
                <a:cs typeface="Arial MT"/>
              </a:rPr>
              <a:t>with</a:t>
            </a:r>
            <a:r>
              <a:rPr dirty="0" sz="950" spc="4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>
                <a:solidFill>
                  <a:srgbClr val="6B6B6B"/>
                </a:solidFill>
                <a:latin typeface="Arial MT"/>
                <a:cs typeface="Arial MT"/>
              </a:rPr>
              <a:t>damage</a:t>
            </a:r>
            <a:r>
              <a:rPr dirty="0" sz="950" spc="-16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50">
                <a:solidFill>
                  <a:srgbClr val="6D6D6D"/>
                </a:solidFill>
                <a:latin typeface="Arial MT"/>
                <a:cs typeface="Arial MT"/>
              </a:rPr>
              <a:t>d</a:t>
            </a:r>
            <a:r>
              <a:rPr dirty="0" sz="950" spc="25">
                <a:solidFill>
                  <a:srgbClr val="6D6D6D"/>
                </a:solidFill>
                <a:latin typeface="Arial MT"/>
                <a:cs typeface="Arial MT"/>
              </a:rPr>
              <a:t> </a:t>
            </a:r>
            <a:r>
              <a:rPr dirty="0" sz="950" spc="-10">
                <a:solidFill>
                  <a:srgbClr val="696969"/>
                </a:solidFill>
                <a:latin typeface="Arial MT"/>
                <a:cs typeface="Arial MT"/>
              </a:rPr>
              <a:t>barriers </a:t>
            </a:r>
            <a:r>
              <a:rPr dirty="0" sz="950">
                <a:solidFill>
                  <a:srgbClr val="676767"/>
                </a:solidFill>
                <a:latin typeface="Arial MT"/>
                <a:cs typeface="Arial MT"/>
              </a:rPr>
              <a:t>Individuals</a:t>
            </a:r>
            <a:r>
              <a:rPr dirty="0" sz="950" spc="7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>
                <a:solidFill>
                  <a:srgbClr val="676767"/>
                </a:solidFill>
                <a:latin typeface="Arial MT"/>
                <a:cs typeface="Arial MT"/>
              </a:rPr>
              <a:t>with</a:t>
            </a:r>
            <a:r>
              <a:rPr dirty="0" sz="950" spc="-1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 spc="-25">
                <a:solidFill>
                  <a:srgbClr val="696969"/>
                </a:solidFill>
                <a:latin typeface="Arial MT"/>
                <a:cs typeface="Arial MT"/>
              </a:rPr>
              <a:t>sunburn</a:t>
            </a:r>
            <a:r>
              <a:rPr dirty="0" sz="950" spc="4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>
                <a:solidFill>
                  <a:srgbClr val="676767"/>
                </a:solidFill>
                <a:latin typeface="Arial MT"/>
                <a:cs typeface="Arial MT"/>
              </a:rPr>
              <a:t>or</a:t>
            </a:r>
            <a:r>
              <a:rPr dirty="0" sz="950" spc="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 spc="-10">
                <a:solidFill>
                  <a:srgbClr val="676767"/>
                </a:solidFill>
                <a:latin typeface="Arial MT"/>
                <a:cs typeface="Arial MT"/>
              </a:rPr>
              <a:t>redness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4421808" y="2955799"/>
            <a:ext cx="3867785" cy="48768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z="950">
                <a:solidFill>
                  <a:srgbClr val="676767"/>
                </a:solidFill>
                <a:latin typeface="Arial MT"/>
                <a:cs typeface="Arial MT"/>
              </a:rPr>
              <a:t>Usage</a:t>
            </a:r>
            <a:r>
              <a:rPr dirty="0" sz="950" spc="22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 spc="-10">
                <a:solidFill>
                  <a:srgbClr val="676767"/>
                </a:solidFill>
                <a:latin typeface="Arial MT"/>
                <a:cs typeface="Arial MT"/>
              </a:rPr>
              <a:t>recommendations:</a:t>
            </a:r>
            <a:endParaRPr sz="950">
              <a:latin typeface="Arial MT"/>
              <a:cs typeface="Arial MT"/>
            </a:endParaRPr>
          </a:p>
          <a:p>
            <a:pPr marL="18415" marR="5080" indent="3175">
              <a:lnSpc>
                <a:spcPct val="104200"/>
              </a:lnSpc>
              <a:spcBef>
                <a:spcPts val="35"/>
              </a:spcBef>
            </a:pPr>
            <a:r>
              <a:rPr dirty="0" sz="950" spc="-120">
                <a:solidFill>
                  <a:srgbClr val="6B6B6B"/>
                </a:solidFill>
                <a:latin typeface="Arial MT"/>
                <a:cs typeface="Arial MT"/>
              </a:rPr>
              <a:t>A</a:t>
            </a:r>
            <a:r>
              <a:rPr dirty="0" sz="950" spc="4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50" spc="-10">
                <a:solidFill>
                  <a:srgbClr val="6B6B6B"/>
                </a:solidFill>
                <a:latin typeface="Arial MT"/>
                <a:cs typeface="Arial MT"/>
              </a:rPr>
              <a:t>repairing</a:t>
            </a:r>
            <a:r>
              <a:rPr dirty="0" sz="950" spc="-4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50">
                <a:solidFill>
                  <a:srgbClr val="6B6B6B"/>
                </a:solidFill>
                <a:latin typeface="Arial MT"/>
                <a:cs typeface="Arial MT"/>
              </a:rPr>
              <a:t>and</a:t>
            </a:r>
            <a:r>
              <a:rPr dirty="0" sz="950" spc="-2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50" spc="-10">
                <a:solidFill>
                  <a:srgbClr val="696969"/>
                </a:solidFill>
                <a:latin typeface="Arial MT"/>
                <a:cs typeface="Arial MT"/>
              </a:rPr>
              <a:t>calming</a:t>
            </a:r>
            <a:r>
              <a:rPr dirty="0" sz="950" spc="1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-10">
                <a:solidFill>
                  <a:srgbClr val="676767"/>
                </a:solidFill>
                <a:latin typeface="Arial MT"/>
                <a:cs typeface="Arial MT"/>
              </a:rPr>
              <a:t>ampoule</a:t>
            </a:r>
            <a:r>
              <a:rPr dirty="0" sz="950" spc="4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 spc="-75">
                <a:solidFill>
                  <a:srgbClr val="676767"/>
                </a:solidFill>
                <a:latin typeface="Arial MT"/>
                <a:cs typeface="Arial MT"/>
              </a:rPr>
              <a:t>masL</a:t>
            </a:r>
            <a:r>
              <a:rPr dirty="0" sz="950" spc="1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>
                <a:solidFill>
                  <a:srgbClr val="696969"/>
                </a:solidFill>
                <a:latin typeface="Arial MT"/>
                <a:cs typeface="Arial MT"/>
              </a:rPr>
              <a:t>can</a:t>
            </a:r>
            <a:r>
              <a:rPr dirty="0" sz="950" spc="1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-20">
                <a:solidFill>
                  <a:srgbClr val="676767"/>
                </a:solidFill>
                <a:latin typeface="Arial MT"/>
                <a:cs typeface="Arial MT"/>
              </a:rPr>
              <a:t>also</a:t>
            </a:r>
            <a:r>
              <a:rPr dirty="0" sz="950" spc="-1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>
                <a:solidFill>
                  <a:srgbClr val="696969"/>
                </a:solidFill>
                <a:latin typeface="Arial MT"/>
                <a:cs typeface="Arial MT"/>
              </a:rPr>
              <a:t>be</a:t>
            </a:r>
            <a:r>
              <a:rPr dirty="0" sz="950" spc="-3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-20">
                <a:solidFill>
                  <a:srgbClr val="696969"/>
                </a:solidFill>
                <a:latin typeface="Arial MT"/>
                <a:cs typeface="Arial MT"/>
              </a:rPr>
              <a:t>used</a:t>
            </a:r>
            <a:r>
              <a:rPr dirty="0" sz="950" spc="-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-20">
                <a:solidFill>
                  <a:srgbClr val="6B6B6B"/>
                </a:solidFill>
                <a:latin typeface="Arial MT"/>
                <a:cs typeface="Arial MT"/>
              </a:rPr>
              <a:t>as</a:t>
            </a:r>
            <a:r>
              <a:rPr dirty="0" sz="950" spc="-3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50">
                <a:solidFill>
                  <a:srgbClr val="6B6B6B"/>
                </a:solidFill>
                <a:latin typeface="Arial MT"/>
                <a:cs typeface="Arial MT"/>
              </a:rPr>
              <a:t>a</a:t>
            </a:r>
            <a:r>
              <a:rPr dirty="0" sz="950" spc="-1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50" spc="-20">
                <a:solidFill>
                  <a:srgbClr val="676767"/>
                </a:solidFill>
                <a:latin typeface="Arial MT"/>
                <a:cs typeface="Arial MT"/>
              </a:rPr>
              <a:t>moisturising </a:t>
            </a:r>
            <a:r>
              <a:rPr dirty="0" sz="950" spc="-75">
                <a:solidFill>
                  <a:srgbClr val="696969"/>
                </a:solidFill>
                <a:latin typeface="Arial MT"/>
                <a:cs typeface="Arial MT"/>
              </a:rPr>
              <a:t>masL,</a:t>
            </a:r>
            <a:r>
              <a:rPr dirty="0" sz="950" spc="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-25">
                <a:solidFill>
                  <a:srgbClr val="676767"/>
                </a:solidFill>
                <a:latin typeface="Arial MT"/>
                <a:cs typeface="Arial MT"/>
              </a:rPr>
              <a:t>recommended</a:t>
            </a:r>
            <a:r>
              <a:rPr dirty="0" sz="950" spc="5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>
                <a:solidFill>
                  <a:srgbClr val="696969"/>
                </a:solidFill>
                <a:latin typeface="Arial MT"/>
                <a:cs typeface="Arial MT"/>
              </a:rPr>
              <a:t>64</a:t>
            </a:r>
            <a:r>
              <a:rPr dirty="0" sz="950" spc="36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-30">
                <a:solidFill>
                  <a:srgbClr val="666666"/>
                </a:solidFill>
                <a:latin typeface="Arial MT"/>
                <a:cs typeface="Arial MT"/>
              </a:rPr>
              <a:t>times</a:t>
            </a:r>
            <a:r>
              <a:rPr dirty="0" sz="950" spc="-10">
                <a:solidFill>
                  <a:srgbClr val="666666"/>
                </a:solidFill>
                <a:latin typeface="Arial MT"/>
                <a:cs typeface="Arial MT"/>
              </a:rPr>
              <a:t> </a:t>
            </a:r>
            <a:r>
              <a:rPr dirty="0" sz="950">
                <a:solidFill>
                  <a:srgbClr val="696969"/>
                </a:solidFill>
                <a:latin typeface="Arial MT"/>
                <a:cs typeface="Arial MT"/>
              </a:rPr>
              <a:t>a</a:t>
            </a:r>
            <a:r>
              <a:rPr dirty="0" sz="950" spc="1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-55">
                <a:solidFill>
                  <a:srgbClr val="696969"/>
                </a:solidFill>
                <a:latin typeface="Arial MT"/>
                <a:cs typeface="Arial MT"/>
              </a:rPr>
              <a:t>weeL</a:t>
            </a:r>
            <a:r>
              <a:rPr dirty="0" sz="950" spc="-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>
                <a:solidFill>
                  <a:srgbClr val="676767"/>
                </a:solidFill>
                <a:latin typeface="Arial MT"/>
                <a:cs typeface="Arial MT"/>
              </a:rPr>
              <a:t>after</a:t>
            </a:r>
            <a:r>
              <a:rPr dirty="0" sz="950" spc="-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>
                <a:solidFill>
                  <a:srgbClr val="696969"/>
                </a:solidFill>
                <a:latin typeface="Arial MT"/>
                <a:cs typeface="Arial MT"/>
              </a:rPr>
              <a:t>the</a:t>
            </a:r>
            <a:r>
              <a:rPr dirty="0" sz="950" spc="-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>
                <a:solidFill>
                  <a:srgbClr val="696969"/>
                </a:solidFill>
                <a:latin typeface="Arial MT"/>
                <a:cs typeface="Arial MT"/>
              </a:rPr>
              <a:t>application</a:t>
            </a:r>
            <a:r>
              <a:rPr dirty="0" sz="950" spc="4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>
                <a:solidFill>
                  <a:srgbClr val="696969"/>
                </a:solidFill>
                <a:latin typeface="Arial MT"/>
                <a:cs typeface="Arial MT"/>
              </a:rPr>
              <a:t>of</a:t>
            </a:r>
            <a:r>
              <a:rPr dirty="0" sz="950" spc="2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>
                <a:solidFill>
                  <a:srgbClr val="6B6B6B"/>
                </a:solidFill>
                <a:latin typeface="Arial MT"/>
                <a:cs typeface="Arial MT"/>
              </a:rPr>
              <a:t>a</a:t>
            </a:r>
            <a:r>
              <a:rPr dirty="0" sz="950" spc="-4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50" spc="-10">
                <a:solidFill>
                  <a:srgbClr val="696969"/>
                </a:solidFill>
                <a:latin typeface="Arial MT"/>
                <a:cs typeface="Arial MT"/>
              </a:rPr>
              <a:t>loner.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4425281" y="3579116"/>
            <a:ext cx="3876675" cy="472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>
                <a:solidFill>
                  <a:srgbClr val="696969"/>
                </a:solidFill>
                <a:latin typeface="Arial MT"/>
                <a:cs typeface="Arial MT"/>
              </a:rPr>
              <a:t>One</a:t>
            </a:r>
            <a:r>
              <a:rPr dirty="0" sz="950" spc="114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>
                <a:solidFill>
                  <a:srgbClr val="676767"/>
                </a:solidFill>
                <a:latin typeface="Arial MT"/>
                <a:cs typeface="Arial MT"/>
              </a:rPr>
              <a:t>mask,</a:t>
            </a:r>
            <a:r>
              <a:rPr dirty="0" sz="950" spc="9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 spc="50">
                <a:solidFill>
                  <a:srgbClr val="696969"/>
                </a:solidFill>
                <a:latin typeface="Arial MT"/>
                <a:cs typeface="Arial MT"/>
              </a:rPr>
              <a:t>dual</a:t>
            </a:r>
            <a:r>
              <a:rPr dirty="0" sz="950" spc="9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40">
                <a:solidFill>
                  <a:srgbClr val="696969"/>
                </a:solidFill>
                <a:latin typeface="Arial MT"/>
                <a:cs typeface="Arial MT"/>
              </a:rPr>
              <a:t>benefifs</a:t>
            </a:r>
            <a:endParaRPr sz="950">
              <a:latin typeface="Arial MT"/>
              <a:cs typeface="Arial MT"/>
            </a:endParaRPr>
          </a:p>
          <a:p>
            <a:pPr marL="12700" marR="5080" indent="3175">
              <a:lnSpc>
                <a:spcPct val="104200"/>
              </a:lnSpc>
            </a:pPr>
            <a:r>
              <a:rPr dirty="0" sz="950" spc="-280">
                <a:solidFill>
                  <a:srgbClr val="696969"/>
                </a:solidFill>
                <a:latin typeface="Arial MT"/>
                <a:cs typeface="Arial MT"/>
              </a:rPr>
              <a:t>TWO</a:t>
            </a:r>
            <a:r>
              <a:rPr dirty="0" sz="950" spc="4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-155">
                <a:solidFill>
                  <a:srgbClr val="696969"/>
                </a:solidFill>
                <a:latin typeface="Arial MT"/>
                <a:cs typeface="Arial MT"/>
              </a:rPr>
              <a:t>IT1OS/</a:t>
            </a:r>
            <a:r>
              <a:rPr dirty="0" sz="950" spc="114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-85">
                <a:solidFill>
                  <a:srgbClr val="676767"/>
                </a:solidFill>
                <a:latin typeface="Arial MT"/>
                <a:cs typeface="Arial MT"/>
              </a:rPr>
              <a:t>prOtOCtlVO</a:t>
            </a:r>
            <a:r>
              <a:rPr dirty="0" sz="950" spc="10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 spc="-120">
                <a:solidFill>
                  <a:srgbClr val="6B6B6B"/>
                </a:solidFill>
                <a:latin typeface="Arial MT"/>
                <a:cs typeface="Arial MT"/>
              </a:rPr>
              <a:t>plOCO</a:t>
            </a:r>
            <a:r>
              <a:rPr dirty="0" sz="950" spc="7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50" spc="-65">
                <a:solidFill>
                  <a:srgbClr val="6B6B6B"/>
                </a:solidFill>
                <a:latin typeface="Arial MT"/>
                <a:cs typeface="Arial MT"/>
              </a:rPr>
              <a:t>O!</a:t>
            </a:r>
            <a:r>
              <a:rPr dirty="0" sz="95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50">
                <a:solidFill>
                  <a:srgbClr val="696969"/>
                </a:solidFill>
                <a:latin typeface="Arial MT"/>
                <a:cs typeface="Arial MT"/>
              </a:rPr>
              <a:t>the </a:t>
            </a:r>
            <a:r>
              <a:rPr dirty="0" sz="950" spc="-100">
                <a:solidFill>
                  <a:srgbClr val="6B6B6B"/>
                </a:solidFill>
                <a:latin typeface="Arial MT"/>
                <a:cs typeface="Arial MT"/>
              </a:rPr>
              <a:t>SllL</a:t>
            </a:r>
            <a:r>
              <a:rPr dirty="0" sz="950" spc="-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50" spc="-250">
                <a:solidFill>
                  <a:srgbClr val="696969"/>
                </a:solidFill>
                <a:latin typeface="Arial MT"/>
                <a:cs typeface="Arial MT"/>
              </a:rPr>
              <a:t>COF1</a:t>
            </a:r>
            <a:r>
              <a:rPr dirty="0" sz="950" spc="2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-100">
                <a:solidFill>
                  <a:srgbClr val="6D6D6D"/>
                </a:solidFill>
                <a:latin typeface="Arial MT"/>
                <a:cs typeface="Arial MT"/>
              </a:rPr>
              <a:t>bO</a:t>
            </a:r>
            <a:r>
              <a:rPr dirty="0" sz="950" spc="15">
                <a:solidFill>
                  <a:srgbClr val="6D6D6D"/>
                </a:solidFill>
                <a:latin typeface="Arial MT"/>
                <a:cs typeface="Arial MT"/>
              </a:rPr>
              <a:t> </a:t>
            </a:r>
            <a:r>
              <a:rPr dirty="0" sz="950" spc="-40">
                <a:solidFill>
                  <a:srgbClr val="696969"/>
                </a:solidFill>
                <a:latin typeface="Arial MT"/>
                <a:cs typeface="Arial MT"/>
              </a:rPr>
              <a:t>OppllOd</a:t>
            </a:r>
            <a:r>
              <a:rPr dirty="0" sz="950" spc="2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-265">
                <a:solidFill>
                  <a:srgbClr val="6B6B6B"/>
                </a:solidFill>
                <a:latin typeface="Arial MT"/>
                <a:cs typeface="Arial MT"/>
              </a:rPr>
              <a:t>OF1</a:t>
            </a:r>
            <a:r>
              <a:rPr dirty="0" sz="95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50" spc="-215">
                <a:solidFill>
                  <a:srgbClr val="696969"/>
                </a:solidFill>
                <a:latin typeface="Arial MT"/>
                <a:cs typeface="Arial MT"/>
              </a:rPr>
              <a:t>WOUF1dS</a:t>
            </a:r>
            <a:r>
              <a:rPr dirty="0" sz="950" spc="7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-225">
                <a:solidFill>
                  <a:srgbClr val="6D6D6D"/>
                </a:solidFill>
                <a:latin typeface="Arial MT"/>
                <a:cs typeface="Arial MT"/>
              </a:rPr>
              <a:t>SUCH</a:t>
            </a:r>
            <a:r>
              <a:rPr dirty="0" sz="950" spc="45">
                <a:solidFill>
                  <a:srgbClr val="6D6D6D"/>
                </a:solidFill>
                <a:latin typeface="Arial MT"/>
                <a:cs typeface="Arial MT"/>
              </a:rPr>
              <a:t> </a:t>
            </a:r>
            <a:r>
              <a:rPr dirty="0" sz="950" spc="-65">
                <a:solidFill>
                  <a:srgbClr val="696969"/>
                </a:solidFill>
                <a:latin typeface="Arial MT"/>
                <a:cs typeface="Arial MT"/>
              </a:rPr>
              <a:t>OS</a:t>
            </a:r>
            <a:r>
              <a:rPr dirty="0" sz="950" spc="50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-130">
                <a:solidFill>
                  <a:srgbClr val="696969"/>
                </a:solidFill>
                <a:latin typeface="Arial MT"/>
                <a:cs typeface="Arial MT"/>
              </a:rPr>
              <a:t>CUtS,</a:t>
            </a:r>
            <a:r>
              <a:rPr dirty="0" sz="950" spc="1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-65">
                <a:solidFill>
                  <a:srgbClr val="696969"/>
                </a:solidFill>
                <a:latin typeface="Arial MT"/>
                <a:cs typeface="Arial MT"/>
              </a:rPr>
              <a:t>!OllS,</a:t>
            </a:r>
            <a:r>
              <a:rPr dirty="0" sz="950" spc="7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-114">
                <a:solidFill>
                  <a:srgbClr val="696969"/>
                </a:solidFill>
                <a:latin typeface="Arial MT"/>
                <a:cs typeface="Arial MT"/>
              </a:rPr>
              <a:t>bUrFlS,</a:t>
            </a:r>
            <a:r>
              <a:rPr dirty="0" sz="950" spc="7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-20">
                <a:solidFill>
                  <a:srgbClr val="646464"/>
                </a:solidFill>
                <a:latin typeface="Arial MT"/>
                <a:cs typeface="Arial MT"/>
              </a:rPr>
              <a:t>OtC.</a:t>
            </a:r>
            <a:endParaRPr sz="9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715767"/>
            <a:ext cx="1965963" cy="120701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677922"/>
            <a:ext cx="2107695" cy="900685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66268" y="3406141"/>
            <a:ext cx="667513" cy="57607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33680" y="2217419"/>
            <a:ext cx="388620" cy="41148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012191" y="3849626"/>
            <a:ext cx="2208279" cy="1088138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744983" y="0"/>
            <a:ext cx="1031821" cy="1261869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49552" y="368803"/>
            <a:ext cx="4207510" cy="60071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355"/>
              </a:lnSpc>
              <a:spcBef>
                <a:spcPts val="100"/>
              </a:spcBef>
            </a:pPr>
            <a:r>
              <a:rPr dirty="0" sz="2000" spc="-10">
                <a:solidFill>
                  <a:srgbClr val="6E8569"/>
                </a:solidFill>
              </a:rPr>
              <a:t>CALMING</a:t>
            </a:r>
            <a:endParaRPr sz="2000"/>
          </a:p>
          <a:p>
            <a:pPr marL="15875">
              <a:lnSpc>
                <a:spcPts val="2175"/>
              </a:lnSpc>
            </a:pPr>
            <a:r>
              <a:rPr dirty="0" sz="1850" spc="-265">
                <a:solidFill>
                  <a:srgbClr val="708267"/>
                </a:solidFill>
              </a:rPr>
              <a:t>REPAIRING</a:t>
            </a:r>
            <a:r>
              <a:rPr dirty="0" sz="1850" spc="229">
                <a:solidFill>
                  <a:srgbClr val="708267"/>
                </a:solidFill>
              </a:rPr>
              <a:t> </a:t>
            </a:r>
            <a:r>
              <a:rPr dirty="0" sz="1850" spc="-245">
                <a:solidFill>
                  <a:srgbClr val="708969"/>
                </a:solidFill>
              </a:rPr>
              <a:t>AND</a:t>
            </a:r>
            <a:r>
              <a:rPr dirty="0" sz="1850" spc="35">
                <a:solidFill>
                  <a:srgbClr val="708969"/>
                </a:solidFill>
              </a:rPr>
              <a:t> </a:t>
            </a:r>
            <a:r>
              <a:rPr dirty="0" sz="1850" spc="-155">
                <a:solidFill>
                  <a:srgbClr val="6E8767"/>
                </a:solidFill>
              </a:rPr>
              <a:t>CALMING</a:t>
            </a:r>
            <a:r>
              <a:rPr dirty="0" sz="1850" spc="170">
                <a:solidFill>
                  <a:srgbClr val="6E8767"/>
                </a:solidFill>
              </a:rPr>
              <a:t> </a:t>
            </a:r>
            <a:r>
              <a:rPr dirty="0" sz="1850" spc="-245">
                <a:solidFill>
                  <a:srgbClr val="6D7E64"/>
                </a:solidFill>
              </a:rPr>
              <a:t>AMPOULE</a:t>
            </a:r>
            <a:r>
              <a:rPr dirty="0" sz="1850" spc="90">
                <a:solidFill>
                  <a:srgbClr val="6D7E64"/>
                </a:solidFill>
              </a:rPr>
              <a:t> </a:t>
            </a:r>
            <a:r>
              <a:rPr dirty="0" sz="1850" spc="-140">
                <a:solidFill>
                  <a:srgbClr val="6D8564"/>
                </a:solidFill>
              </a:rPr>
              <a:t>MASK</a:t>
            </a:r>
            <a:endParaRPr sz="1850"/>
          </a:p>
        </p:txBody>
      </p:sp>
      <p:sp>
        <p:nvSpPr>
          <p:cNvPr id="9" name="object 9" descr=""/>
          <p:cNvSpPr txBox="1"/>
          <p:nvPr/>
        </p:nvSpPr>
        <p:spPr>
          <a:xfrm>
            <a:off x="2228863" y="1498090"/>
            <a:ext cx="1392555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4465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666666"/>
                </a:solidFill>
                <a:latin typeface="Arial MT"/>
                <a:cs typeface="Arial MT"/>
              </a:rPr>
              <a:t>O•O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1050" spc="-40">
                <a:solidFill>
                  <a:srgbClr val="696969"/>
                </a:solidFill>
                <a:latin typeface="Arial MT"/>
                <a:cs typeface="Arial MT"/>
              </a:rPr>
              <a:t>Increase</a:t>
            </a:r>
            <a:r>
              <a:rPr dirty="0" sz="1050" spc="1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 spc="-10">
                <a:solidFill>
                  <a:srgbClr val="6B6B6B"/>
                </a:solidFill>
                <a:latin typeface="Arial MT"/>
                <a:cs typeface="Arial MT"/>
              </a:rPr>
              <a:t>in</a:t>
            </a:r>
            <a:r>
              <a:rPr dirty="0" sz="1050" spc="-6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050" spc="-100">
                <a:solidFill>
                  <a:srgbClr val="696969"/>
                </a:solidFill>
                <a:latin typeface="Arial MT"/>
                <a:cs typeface="Arial MT"/>
              </a:rPr>
              <a:t>sLin</a:t>
            </a:r>
            <a:r>
              <a:rPr dirty="0" sz="1050" spc="-2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 spc="-20">
                <a:solidFill>
                  <a:srgbClr val="676767"/>
                </a:solidFill>
                <a:latin typeface="Arial MT"/>
                <a:cs typeface="Arial MT"/>
              </a:rPr>
              <a:t>moisture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192036" y="2055874"/>
            <a:ext cx="1464310" cy="3517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315"/>
              </a:lnSpc>
              <a:spcBef>
                <a:spcPts val="100"/>
              </a:spcBef>
              <a:tabLst>
                <a:tab pos="377825" algn="l"/>
              </a:tabLst>
            </a:pPr>
            <a:r>
              <a:rPr dirty="0" sz="1100" spc="-50">
                <a:solidFill>
                  <a:srgbClr val="696969"/>
                </a:solidFill>
                <a:latin typeface="Calibri"/>
                <a:cs typeface="Calibri"/>
              </a:rPr>
              <a:t>8</a:t>
            </a:r>
            <a:r>
              <a:rPr dirty="0" sz="1100">
                <a:solidFill>
                  <a:srgbClr val="696969"/>
                </a:solidFill>
                <a:latin typeface="Calibri"/>
                <a:cs typeface="Calibri"/>
              </a:rPr>
              <a:t>	</a:t>
            </a:r>
            <a:r>
              <a:rPr dirty="0" sz="1100" spc="-25">
                <a:solidFill>
                  <a:srgbClr val="696969"/>
                </a:solidFill>
                <a:latin typeface="Calibri"/>
                <a:cs typeface="Calibri"/>
              </a:rPr>
              <a:t>•O</a:t>
            </a:r>
            <a:endParaRPr sz="1100">
              <a:latin typeface="Calibri"/>
              <a:cs typeface="Calibri"/>
            </a:endParaRPr>
          </a:p>
          <a:p>
            <a:pPr marL="50800">
              <a:lnSpc>
                <a:spcPts val="1255"/>
              </a:lnSpc>
            </a:pPr>
            <a:r>
              <a:rPr dirty="0" sz="1050" spc="-85">
                <a:solidFill>
                  <a:srgbClr val="696969"/>
                </a:solidFill>
                <a:latin typeface="Arial MT"/>
                <a:cs typeface="Arial MT"/>
              </a:rPr>
              <a:t>SLin</a:t>
            </a:r>
            <a:r>
              <a:rPr dirty="0" sz="1050" spc="-2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 spc="-25">
                <a:solidFill>
                  <a:srgbClr val="676767"/>
                </a:solidFill>
                <a:latin typeface="Arial MT"/>
                <a:cs typeface="Arial MT"/>
              </a:rPr>
              <a:t>surface</a:t>
            </a:r>
            <a:r>
              <a:rPr dirty="0" sz="105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050" spc="-10">
                <a:solidFill>
                  <a:srgbClr val="696969"/>
                </a:solidFill>
                <a:latin typeface="Arial MT"/>
                <a:cs typeface="Arial MT"/>
              </a:rPr>
              <a:t>stabilization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223954" y="2490469"/>
            <a:ext cx="1041400" cy="5003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650"/>
              </a:lnSpc>
              <a:spcBef>
                <a:spcPts val="100"/>
              </a:spcBef>
            </a:pPr>
            <a:r>
              <a:rPr dirty="0" sz="2250" spc="-10">
                <a:solidFill>
                  <a:srgbClr val="696969"/>
                </a:solidFill>
                <a:latin typeface="Arial MT"/>
                <a:cs typeface="Arial MT"/>
              </a:rPr>
              <a:t>4O•/‹</a:t>
            </a:r>
            <a:endParaRPr sz="2250">
              <a:latin typeface="Arial MT"/>
              <a:cs typeface="Arial MT"/>
            </a:endParaRPr>
          </a:p>
          <a:p>
            <a:pPr marL="20320">
              <a:lnSpc>
                <a:spcPts val="1090"/>
              </a:lnSpc>
            </a:pPr>
            <a:r>
              <a:rPr dirty="0" sz="950">
                <a:solidFill>
                  <a:srgbClr val="696969"/>
                </a:solidFill>
                <a:latin typeface="Arial MT"/>
                <a:cs typeface="Arial MT"/>
              </a:rPr>
              <a:t>Repair</a:t>
            </a:r>
            <a:r>
              <a:rPr dirty="0" sz="950" spc="6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-30">
                <a:solidFill>
                  <a:srgbClr val="676767"/>
                </a:solidFill>
                <a:latin typeface="Arial MT"/>
                <a:cs typeface="Arial MT"/>
              </a:rPr>
              <a:t>sLin</a:t>
            </a:r>
            <a:r>
              <a:rPr dirty="0" sz="950" spc="1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 spc="-10">
                <a:solidFill>
                  <a:srgbClr val="696969"/>
                </a:solidFill>
                <a:latin typeface="Arial MT"/>
                <a:cs typeface="Arial MT"/>
              </a:rPr>
              <a:t>barrier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231992" y="3143251"/>
            <a:ext cx="1399540" cy="52832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3335" marR="5080" indent="-1270">
              <a:lnSpc>
                <a:spcPct val="116799"/>
              </a:lnSpc>
              <a:spcBef>
                <a:spcPts val="65"/>
              </a:spcBef>
            </a:pPr>
            <a:r>
              <a:rPr dirty="0" sz="950">
                <a:solidFill>
                  <a:srgbClr val="696969"/>
                </a:solidFill>
                <a:latin typeface="Arial MT"/>
                <a:cs typeface="Arial MT"/>
              </a:rPr>
              <a:t>Provides</a:t>
            </a:r>
            <a:r>
              <a:rPr dirty="0" sz="950" spc="4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-10">
                <a:solidFill>
                  <a:srgbClr val="696969"/>
                </a:solidFill>
                <a:latin typeface="Arial MT"/>
                <a:cs typeface="Arial MT"/>
              </a:rPr>
              <a:t>nutritional </a:t>
            </a:r>
            <a:r>
              <a:rPr dirty="0" sz="950">
                <a:solidFill>
                  <a:srgbClr val="676767"/>
                </a:solidFill>
                <a:latin typeface="Arial MT"/>
                <a:cs typeface="Arial MT"/>
              </a:rPr>
              <a:t>repairing</a:t>
            </a:r>
            <a:r>
              <a:rPr dirty="0" sz="950" spc="14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>
                <a:solidFill>
                  <a:srgbClr val="676767"/>
                </a:solidFill>
                <a:latin typeface="Arial MT"/>
                <a:cs typeface="Arial MT"/>
              </a:rPr>
              <a:t>essence</a:t>
            </a:r>
            <a:r>
              <a:rPr dirty="0" sz="950" spc="11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>
                <a:solidFill>
                  <a:srgbClr val="676767"/>
                </a:solidFill>
                <a:latin typeface="Arial MT"/>
                <a:cs typeface="Arial MT"/>
              </a:rPr>
              <a:t>to</a:t>
            </a:r>
            <a:r>
              <a:rPr dirty="0" sz="950" spc="21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 spc="-25">
                <a:solidFill>
                  <a:srgbClr val="676767"/>
                </a:solidFill>
                <a:latin typeface="Arial MT"/>
                <a:cs typeface="Arial MT"/>
              </a:rPr>
              <a:t>the </a:t>
            </a:r>
            <a:r>
              <a:rPr dirty="0" sz="950" spc="-30">
                <a:solidFill>
                  <a:srgbClr val="696969"/>
                </a:solidFill>
                <a:latin typeface="Arial MT"/>
                <a:cs typeface="Arial MT"/>
              </a:rPr>
              <a:t>sLin </a:t>
            </a:r>
            <a:r>
              <a:rPr dirty="0" sz="950" spc="-10">
                <a:solidFill>
                  <a:srgbClr val="676767"/>
                </a:solidFill>
                <a:latin typeface="Arial MT"/>
                <a:cs typeface="Arial MT"/>
              </a:rPr>
              <a:t>surface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235583" y="3799588"/>
            <a:ext cx="1128395" cy="363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-635">
              <a:lnSpc>
                <a:spcPct val="105700"/>
              </a:lnSpc>
              <a:spcBef>
                <a:spcPts val="100"/>
              </a:spcBef>
            </a:pPr>
            <a:r>
              <a:rPr dirty="0" sz="1050" spc="-35">
                <a:solidFill>
                  <a:srgbClr val="696969"/>
                </a:solidFill>
                <a:latin typeface="Arial MT"/>
                <a:cs typeface="Arial MT"/>
              </a:rPr>
              <a:t>Deeply</a:t>
            </a:r>
            <a:r>
              <a:rPr dirty="0" sz="1050" spc="-3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 spc="-20">
                <a:solidFill>
                  <a:srgbClr val="6B6B6B"/>
                </a:solidFill>
                <a:latin typeface="Arial MT"/>
                <a:cs typeface="Arial MT"/>
              </a:rPr>
              <a:t>repairs</a:t>
            </a:r>
            <a:r>
              <a:rPr dirty="0" sz="1050" spc="-3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050" spc="-25">
                <a:solidFill>
                  <a:srgbClr val="696969"/>
                </a:solidFill>
                <a:latin typeface="Arial MT"/>
                <a:cs typeface="Arial MT"/>
              </a:rPr>
              <a:t>the </a:t>
            </a:r>
            <a:r>
              <a:rPr dirty="0" sz="1050" spc="-30">
                <a:solidFill>
                  <a:srgbClr val="646464"/>
                </a:solidFill>
                <a:latin typeface="Arial MT"/>
                <a:cs typeface="Arial MT"/>
              </a:rPr>
              <a:t>Leratinocyte</a:t>
            </a:r>
            <a:r>
              <a:rPr dirty="0" sz="1050">
                <a:solidFill>
                  <a:srgbClr val="646464"/>
                </a:solidFill>
                <a:latin typeface="Arial MT"/>
                <a:cs typeface="Arial MT"/>
              </a:rPr>
              <a:t> </a:t>
            </a:r>
            <a:r>
              <a:rPr dirty="0" sz="1050" spc="-20">
                <a:solidFill>
                  <a:srgbClr val="696969"/>
                </a:solidFill>
                <a:latin typeface="Arial MT"/>
                <a:cs typeface="Arial MT"/>
              </a:rPr>
              <a:t>barrier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5269248" y="1230118"/>
            <a:ext cx="3364229" cy="2741295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640"/>
              </a:spcBef>
            </a:pPr>
            <a:r>
              <a:rPr dirty="0" sz="1050" spc="90">
                <a:solidFill>
                  <a:srgbClr val="676767"/>
                </a:solidFill>
                <a:latin typeface="Calibri"/>
                <a:cs typeface="Calibri"/>
              </a:rPr>
              <a:t>ESSENTIAL</a:t>
            </a:r>
            <a:r>
              <a:rPr dirty="0" sz="1050" spc="100">
                <a:solidFill>
                  <a:srgbClr val="676767"/>
                </a:solidFill>
                <a:latin typeface="Calibri"/>
                <a:cs typeface="Calibri"/>
              </a:rPr>
              <a:t> </a:t>
            </a:r>
            <a:r>
              <a:rPr dirty="0" sz="1050" spc="45">
                <a:solidFill>
                  <a:srgbClr val="676767"/>
                </a:solidFill>
                <a:latin typeface="Calibri"/>
                <a:cs typeface="Calibri"/>
              </a:rPr>
              <a:t>INGREDIENT:</a:t>
            </a:r>
            <a:endParaRPr sz="1050">
              <a:latin typeface="Calibri"/>
              <a:cs typeface="Calibri"/>
            </a:endParaRPr>
          </a:p>
          <a:p>
            <a:pPr marL="12700" marR="1336675" indent="1905">
              <a:lnSpc>
                <a:spcPct val="125699"/>
              </a:lnSpc>
              <a:spcBef>
                <a:spcPts val="215"/>
              </a:spcBef>
            </a:pPr>
            <a:r>
              <a:rPr dirty="0" sz="1050">
                <a:solidFill>
                  <a:srgbClr val="696969"/>
                </a:solidFill>
                <a:latin typeface="Arial MT"/>
                <a:cs typeface="Arial MT"/>
              </a:rPr>
              <a:t>Patent</a:t>
            </a:r>
            <a:r>
              <a:rPr dirty="0" sz="1050" spc="5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 spc="-10">
                <a:solidFill>
                  <a:srgbClr val="6B6B6B"/>
                </a:solidFill>
                <a:latin typeface="Arial MT"/>
                <a:cs typeface="Arial MT"/>
              </a:rPr>
              <a:t>nome:</a:t>
            </a:r>
            <a:r>
              <a:rPr dirty="0" sz="1050" spc="-17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050" spc="-10">
                <a:solidFill>
                  <a:srgbClr val="696969"/>
                </a:solidFill>
                <a:latin typeface="Arial MT"/>
                <a:cs typeface="Arial MT"/>
              </a:rPr>
              <a:t>[AquaCacteen]</a:t>
            </a:r>
            <a:r>
              <a:rPr dirty="0" sz="1050" spc="500">
                <a:solidFill>
                  <a:srgbClr val="696969"/>
                </a:solidFill>
                <a:latin typeface="Arial MT"/>
                <a:cs typeface="Arial MT"/>
              </a:rPr>
              <a:t>  </a:t>
            </a:r>
            <a:r>
              <a:rPr dirty="0" sz="1050" spc="-25">
                <a:solidFill>
                  <a:srgbClr val="6B6B6B"/>
                </a:solidFill>
                <a:latin typeface="Arial MT"/>
                <a:cs typeface="Arial MT"/>
              </a:rPr>
              <a:t>INCI</a:t>
            </a:r>
            <a:r>
              <a:rPr dirty="0" sz="1050" spc="4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050" spc="-35">
                <a:solidFill>
                  <a:srgbClr val="676767"/>
                </a:solidFill>
                <a:latin typeface="Arial MT"/>
                <a:cs typeface="Arial MT"/>
              </a:rPr>
              <a:t>Names:</a:t>
            </a:r>
            <a:r>
              <a:rPr dirty="0" sz="1050" spc="2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646464"/>
                </a:solidFill>
                <a:latin typeface="Arial MT"/>
                <a:cs typeface="Arial MT"/>
              </a:rPr>
              <a:t>Opuntia</a:t>
            </a:r>
            <a:r>
              <a:rPr dirty="0" sz="1050" spc="70">
                <a:solidFill>
                  <a:srgbClr val="646464"/>
                </a:solidFill>
                <a:latin typeface="Arial MT"/>
                <a:cs typeface="Arial MT"/>
              </a:rPr>
              <a:t> </a:t>
            </a:r>
            <a:r>
              <a:rPr dirty="0" sz="1050" spc="-90">
                <a:solidFill>
                  <a:srgbClr val="676767"/>
                </a:solidFill>
                <a:latin typeface="Arial MT"/>
                <a:cs typeface="Arial MT"/>
              </a:rPr>
              <a:t>Ficus—</a:t>
            </a:r>
            <a:r>
              <a:rPr dirty="0" sz="1050" spc="-35">
                <a:solidFill>
                  <a:srgbClr val="676767"/>
                </a:solidFill>
                <a:latin typeface="Arial MT"/>
                <a:cs typeface="Arial MT"/>
              </a:rPr>
              <a:t>Indica</a:t>
            </a:r>
            <a:endParaRPr sz="1050">
              <a:latin typeface="Arial MT"/>
              <a:cs typeface="Arial MT"/>
            </a:endParaRPr>
          </a:p>
          <a:p>
            <a:pPr marL="15875" indent="-3810">
              <a:lnSpc>
                <a:spcPct val="100000"/>
              </a:lnSpc>
              <a:spcBef>
                <a:spcPts val="325"/>
              </a:spcBef>
            </a:pPr>
            <a:r>
              <a:rPr dirty="0" sz="1050" spc="-45">
                <a:solidFill>
                  <a:srgbClr val="696969"/>
                </a:solidFill>
                <a:latin typeface="Arial MT"/>
                <a:cs typeface="Arial MT"/>
              </a:rPr>
              <a:t>The</a:t>
            </a:r>
            <a:r>
              <a:rPr dirty="0" sz="1050" spc="3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676767"/>
                </a:solidFill>
                <a:latin typeface="Arial MT"/>
                <a:cs typeface="Arial MT"/>
              </a:rPr>
              <a:t>organic</a:t>
            </a:r>
            <a:r>
              <a:rPr dirty="0" sz="1050" spc="8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6B6B6B"/>
                </a:solidFill>
                <a:latin typeface="Arial MT"/>
                <a:cs typeface="Arial MT"/>
              </a:rPr>
              <a:t>cactus,</a:t>
            </a:r>
            <a:r>
              <a:rPr dirty="0" sz="1050" spc="-1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696969"/>
                </a:solidFill>
                <a:latin typeface="Arial MT"/>
                <a:cs typeface="Arial MT"/>
              </a:rPr>
              <a:t>Opuntia</a:t>
            </a:r>
            <a:r>
              <a:rPr dirty="0" sz="1050" spc="14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 spc="-60">
                <a:solidFill>
                  <a:srgbClr val="676767"/>
                </a:solidFill>
                <a:latin typeface="Arial MT"/>
                <a:cs typeface="Arial MT"/>
              </a:rPr>
              <a:t>ficus—</a:t>
            </a:r>
            <a:r>
              <a:rPr dirty="0" sz="1050" spc="-35">
                <a:solidFill>
                  <a:srgbClr val="676767"/>
                </a:solidFill>
                <a:latin typeface="Arial MT"/>
                <a:cs typeface="Arial MT"/>
              </a:rPr>
              <a:t>indica,</a:t>
            </a:r>
            <a:r>
              <a:rPr dirty="0" sz="1050" spc="7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050" spc="-10">
                <a:solidFill>
                  <a:srgbClr val="6B6B6B"/>
                </a:solidFill>
                <a:latin typeface="Arial MT"/>
                <a:cs typeface="Arial MT"/>
              </a:rPr>
              <a:t>is</a:t>
            </a:r>
            <a:r>
              <a:rPr dirty="0" sz="1050" spc="-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050" spc="-25">
                <a:solidFill>
                  <a:srgbClr val="676767"/>
                </a:solidFill>
                <a:latin typeface="Arial MT"/>
                <a:cs typeface="Arial MT"/>
              </a:rPr>
              <a:t>the</a:t>
            </a:r>
            <a:endParaRPr sz="1050">
              <a:latin typeface="Arial MT"/>
              <a:cs typeface="Arial MT"/>
            </a:endParaRPr>
          </a:p>
          <a:p>
            <a:pPr marL="15240" marR="155575" indent="635">
              <a:lnSpc>
                <a:spcPct val="127400"/>
              </a:lnSpc>
              <a:spcBef>
                <a:spcPts val="15"/>
              </a:spcBef>
            </a:pPr>
            <a:r>
              <a:rPr dirty="0" sz="1050" spc="-10">
                <a:solidFill>
                  <a:srgbClr val="676767"/>
                </a:solidFill>
                <a:latin typeface="Arial MT"/>
                <a:cs typeface="Arial MT"/>
              </a:rPr>
              <a:t>source</a:t>
            </a:r>
            <a:r>
              <a:rPr dirty="0" sz="1050" spc="2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696969"/>
                </a:solidFill>
                <a:latin typeface="Arial MT"/>
                <a:cs typeface="Arial MT"/>
              </a:rPr>
              <a:t>of</a:t>
            </a:r>
            <a:r>
              <a:rPr dirty="0" sz="1050" spc="9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676767"/>
                </a:solidFill>
                <a:latin typeface="Arial MT"/>
                <a:cs typeface="Arial MT"/>
              </a:rPr>
              <a:t>the</a:t>
            </a:r>
            <a:r>
              <a:rPr dirty="0" sz="1050" spc="-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676767"/>
                </a:solidFill>
                <a:latin typeface="Arial MT"/>
                <a:cs typeface="Arial MT"/>
              </a:rPr>
              <a:t>extract</a:t>
            </a:r>
            <a:r>
              <a:rPr dirty="0" sz="1050" spc="7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050" spc="-20">
                <a:solidFill>
                  <a:srgbClr val="676767"/>
                </a:solidFill>
                <a:latin typeface="Arial MT"/>
                <a:cs typeface="Arial MT"/>
              </a:rPr>
              <a:t>used</a:t>
            </a:r>
            <a:r>
              <a:rPr dirty="0" sz="1050" spc="8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6B6B6B"/>
                </a:solidFill>
                <a:latin typeface="Arial MT"/>
                <a:cs typeface="Arial MT"/>
              </a:rPr>
              <a:t>in</a:t>
            </a:r>
            <a:r>
              <a:rPr dirty="0" sz="1050" spc="-2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6B6B6B"/>
                </a:solidFill>
                <a:latin typeface="Arial MT"/>
                <a:cs typeface="Arial MT"/>
              </a:rPr>
              <a:t>this</a:t>
            </a:r>
            <a:r>
              <a:rPr dirty="0" sz="1050" spc="-2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050" spc="-25">
                <a:solidFill>
                  <a:srgbClr val="696969"/>
                </a:solidFill>
                <a:latin typeface="Arial MT"/>
                <a:cs typeface="Arial MT"/>
              </a:rPr>
              <a:t>mask,</a:t>
            </a:r>
            <a:r>
              <a:rPr dirty="0" sz="1050" spc="2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696969"/>
                </a:solidFill>
                <a:latin typeface="Arial MT"/>
                <a:cs typeface="Arial MT"/>
              </a:rPr>
              <a:t>which</a:t>
            </a:r>
            <a:r>
              <a:rPr dirty="0" sz="1050" spc="5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 spc="-25">
                <a:solidFill>
                  <a:srgbClr val="6B6B6B"/>
                </a:solidFill>
                <a:latin typeface="Arial MT"/>
                <a:cs typeface="Arial MT"/>
              </a:rPr>
              <a:t>is</a:t>
            </a:r>
            <a:r>
              <a:rPr dirty="0" sz="1050" spc="50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696969"/>
                </a:solidFill>
                <a:latin typeface="Arial MT"/>
                <a:cs typeface="Arial MT"/>
              </a:rPr>
              <a:t>called</a:t>
            </a:r>
            <a:r>
              <a:rPr dirty="0" sz="1050" spc="-7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676767"/>
                </a:solidFill>
                <a:latin typeface="Arial MT"/>
                <a:cs typeface="Arial MT"/>
              </a:rPr>
              <a:t>[AquaCacteen]</a:t>
            </a:r>
            <a:r>
              <a:rPr dirty="0" sz="1050" spc="-2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696969"/>
                </a:solidFill>
                <a:latin typeface="Arial MT"/>
                <a:cs typeface="Arial MT"/>
              </a:rPr>
              <a:t>.</a:t>
            </a:r>
            <a:r>
              <a:rPr dirty="0" sz="1050" spc="7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6B6B6B"/>
                </a:solidFill>
                <a:latin typeface="Arial MT"/>
                <a:cs typeface="Arial MT"/>
              </a:rPr>
              <a:t>It</a:t>
            </a:r>
            <a:r>
              <a:rPr dirty="0" sz="1050" spc="10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050" spc="-30">
                <a:solidFill>
                  <a:srgbClr val="696969"/>
                </a:solidFill>
                <a:latin typeface="Arial MT"/>
                <a:cs typeface="Arial MT"/>
              </a:rPr>
              <a:t>is</a:t>
            </a:r>
            <a:r>
              <a:rPr dirty="0" sz="1050" spc="4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6B6B6B"/>
                </a:solidFill>
                <a:latin typeface="Arial MT"/>
                <a:cs typeface="Arial MT"/>
              </a:rPr>
              <a:t>an</a:t>
            </a:r>
            <a:r>
              <a:rPr dirty="0" sz="1050" spc="7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696969"/>
                </a:solidFill>
                <a:latin typeface="Arial MT"/>
                <a:cs typeface="Arial MT"/>
              </a:rPr>
              <a:t>active</a:t>
            </a:r>
            <a:r>
              <a:rPr dirty="0" sz="1050" spc="11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696969"/>
                </a:solidFill>
                <a:latin typeface="Arial MT"/>
                <a:cs typeface="Arial MT"/>
              </a:rPr>
              <a:t>ingredient</a:t>
            </a:r>
            <a:r>
              <a:rPr dirty="0" sz="1050" spc="17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 spc="-20">
                <a:solidFill>
                  <a:srgbClr val="696969"/>
                </a:solidFill>
                <a:latin typeface="Arial MT"/>
                <a:cs typeface="Arial MT"/>
              </a:rPr>
              <a:t>with </a:t>
            </a:r>
            <a:r>
              <a:rPr dirty="0" sz="1050">
                <a:solidFill>
                  <a:srgbClr val="696969"/>
                </a:solidFill>
                <a:latin typeface="Arial MT"/>
                <a:cs typeface="Arial MT"/>
              </a:rPr>
              <a:t>highly</a:t>
            </a:r>
            <a:r>
              <a:rPr dirty="0" sz="1050" spc="3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696969"/>
                </a:solidFill>
                <a:latin typeface="Arial MT"/>
                <a:cs typeface="Arial MT"/>
              </a:rPr>
              <a:t>effective</a:t>
            </a:r>
            <a:r>
              <a:rPr dirty="0" sz="1050" spc="6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 spc="-10">
                <a:solidFill>
                  <a:srgbClr val="696969"/>
                </a:solidFill>
                <a:latin typeface="Arial MT"/>
                <a:cs typeface="Arial MT"/>
              </a:rPr>
              <a:t>moisturizing</a:t>
            </a:r>
            <a:r>
              <a:rPr dirty="0" sz="1050" spc="9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696969"/>
                </a:solidFill>
                <a:latin typeface="Arial MT"/>
                <a:cs typeface="Arial MT"/>
              </a:rPr>
              <a:t>and</a:t>
            </a:r>
            <a:r>
              <a:rPr dirty="0" sz="1050" spc="1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696969"/>
                </a:solidFill>
                <a:latin typeface="Arial MT"/>
                <a:cs typeface="Arial MT"/>
              </a:rPr>
              <a:t>soothing</a:t>
            </a:r>
            <a:r>
              <a:rPr dirty="0" sz="1050" spc="5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 spc="-10">
                <a:solidFill>
                  <a:srgbClr val="696969"/>
                </a:solidFill>
                <a:latin typeface="Arial MT"/>
                <a:cs typeface="Arial MT"/>
              </a:rPr>
              <a:t>effects; </a:t>
            </a:r>
            <a:r>
              <a:rPr dirty="0" sz="1050">
                <a:solidFill>
                  <a:srgbClr val="676767"/>
                </a:solidFill>
                <a:latin typeface="Arial MT"/>
                <a:cs typeface="Arial MT"/>
              </a:rPr>
              <a:t>prevents</a:t>
            </a:r>
            <a:r>
              <a:rPr dirty="0" sz="1050" spc="1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050" spc="-45">
                <a:solidFill>
                  <a:srgbClr val="676767"/>
                </a:solidFill>
                <a:latin typeface="Arial MT"/>
                <a:cs typeface="Arial MT"/>
              </a:rPr>
              <a:t>skin</a:t>
            </a:r>
            <a:r>
              <a:rPr dirty="0" sz="1050" spc="-2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050" spc="-35">
                <a:solidFill>
                  <a:srgbClr val="696969"/>
                </a:solidFill>
                <a:latin typeface="Arial MT"/>
                <a:cs typeface="Arial MT"/>
              </a:rPr>
              <a:t>sensory</a:t>
            </a:r>
            <a:r>
              <a:rPr dirty="0" sz="1050" spc="2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 spc="-10">
                <a:solidFill>
                  <a:srgbClr val="676767"/>
                </a:solidFill>
                <a:latin typeface="Arial MT"/>
                <a:cs typeface="Arial MT"/>
              </a:rPr>
              <a:t>nerve</a:t>
            </a:r>
            <a:r>
              <a:rPr dirty="0" sz="1050" spc="-3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6B6B6B"/>
                </a:solidFill>
                <a:latin typeface="Arial MT"/>
                <a:cs typeface="Arial MT"/>
              </a:rPr>
              <a:t>cells</a:t>
            </a:r>
            <a:r>
              <a:rPr dirty="0" sz="1050" spc="-4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696969"/>
                </a:solidFill>
                <a:latin typeface="Arial MT"/>
                <a:cs typeface="Arial MT"/>
              </a:rPr>
              <a:t>from</a:t>
            </a:r>
            <a:r>
              <a:rPr dirty="0" sz="1050" spc="-1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696969"/>
                </a:solidFill>
                <a:latin typeface="Arial MT"/>
                <a:cs typeface="Arial MT"/>
              </a:rPr>
              <a:t>releasing</a:t>
            </a:r>
            <a:r>
              <a:rPr dirty="0" sz="1050" spc="2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 spc="-10">
                <a:solidFill>
                  <a:srgbClr val="676767"/>
                </a:solidFill>
                <a:latin typeface="Arial MT"/>
                <a:cs typeface="Arial MT"/>
              </a:rPr>
              <a:t>stress signals</a:t>
            </a:r>
            <a:r>
              <a:rPr dirty="0" sz="1050" spc="4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6B6B6B"/>
                </a:solidFill>
                <a:latin typeface="Arial MT"/>
                <a:cs typeface="Arial MT"/>
              </a:rPr>
              <a:t>and</a:t>
            </a:r>
            <a:r>
              <a:rPr dirty="0" sz="1050" spc="3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050" spc="-10">
                <a:solidFill>
                  <a:srgbClr val="676767"/>
                </a:solidFill>
                <a:latin typeface="Arial MT"/>
                <a:cs typeface="Arial MT"/>
              </a:rPr>
              <a:t>soothes</a:t>
            </a:r>
            <a:r>
              <a:rPr dirty="0" sz="1050" spc="4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696969"/>
                </a:solidFill>
                <a:latin typeface="Arial MT"/>
                <a:cs typeface="Arial MT"/>
              </a:rPr>
              <a:t>irritated</a:t>
            </a:r>
            <a:r>
              <a:rPr dirty="0" sz="1050" spc="13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 spc="-45">
                <a:solidFill>
                  <a:srgbClr val="696969"/>
                </a:solidFill>
                <a:latin typeface="Arial MT"/>
                <a:cs typeface="Arial MT"/>
              </a:rPr>
              <a:t>skin.</a:t>
            </a:r>
            <a:r>
              <a:rPr dirty="0" sz="1050" spc="1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6D6D6D"/>
                </a:solidFill>
                <a:latin typeface="Arial MT"/>
                <a:cs typeface="Arial MT"/>
              </a:rPr>
              <a:t>In</a:t>
            </a:r>
            <a:r>
              <a:rPr dirty="0" sz="1050" spc="35">
                <a:solidFill>
                  <a:srgbClr val="6D6D6D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696969"/>
                </a:solidFill>
                <a:latin typeface="Arial MT"/>
                <a:cs typeface="Arial MT"/>
              </a:rPr>
              <a:t>addition,</a:t>
            </a:r>
            <a:r>
              <a:rPr dirty="0" sz="1050" spc="3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696969"/>
                </a:solidFill>
                <a:latin typeface="Arial MT"/>
                <a:cs typeface="Arial MT"/>
              </a:rPr>
              <a:t>it</a:t>
            </a:r>
            <a:r>
              <a:rPr dirty="0" sz="1050" spc="11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 spc="-20">
                <a:solidFill>
                  <a:srgbClr val="676767"/>
                </a:solidFill>
                <a:latin typeface="Arial MT"/>
                <a:cs typeface="Arial MT"/>
              </a:rPr>
              <a:t>also </a:t>
            </a:r>
            <a:r>
              <a:rPr dirty="0" sz="1050">
                <a:solidFill>
                  <a:srgbClr val="6D6D6D"/>
                </a:solidFill>
                <a:latin typeface="Arial MT"/>
                <a:cs typeface="Arial MT"/>
              </a:rPr>
              <a:t>has</a:t>
            </a:r>
            <a:r>
              <a:rPr dirty="0" sz="1050" spc="35">
                <a:solidFill>
                  <a:srgbClr val="6D6D6D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696969"/>
                </a:solidFill>
                <a:latin typeface="Arial MT"/>
                <a:cs typeface="Arial MT"/>
              </a:rPr>
              <a:t>a</a:t>
            </a:r>
            <a:r>
              <a:rPr dirty="0" sz="1050" spc="1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6B6B6B"/>
                </a:solidFill>
                <a:latin typeface="Arial MT"/>
                <a:cs typeface="Arial MT"/>
              </a:rPr>
              <a:t>high</a:t>
            </a:r>
            <a:r>
              <a:rPr dirty="0" sz="1050" spc="5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696969"/>
                </a:solidFill>
                <a:latin typeface="Arial MT"/>
                <a:cs typeface="Arial MT"/>
              </a:rPr>
              <a:t>water-binding</a:t>
            </a:r>
            <a:r>
              <a:rPr dirty="0" sz="1050" spc="16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676767"/>
                </a:solidFill>
                <a:latin typeface="Arial MT"/>
                <a:cs typeface="Arial MT"/>
              </a:rPr>
              <a:t>compound</a:t>
            </a:r>
            <a:r>
              <a:rPr dirty="0" sz="1050" spc="11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676767"/>
                </a:solidFill>
                <a:latin typeface="Arial MT"/>
                <a:cs typeface="Arial MT"/>
              </a:rPr>
              <a:t>content;</a:t>
            </a:r>
            <a:r>
              <a:rPr dirty="0" sz="1050" spc="10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696969"/>
                </a:solidFill>
                <a:latin typeface="Arial MT"/>
                <a:cs typeface="Arial MT"/>
              </a:rPr>
              <a:t>and</a:t>
            </a:r>
            <a:r>
              <a:rPr dirty="0" sz="1050" spc="-1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 spc="-50">
                <a:solidFill>
                  <a:srgbClr val="696969"/>
                </a:solidFill>
                <a:latin typeface="Arial MT"/>
                <a:cs typeface="Arial MT"/>
              </a:rPr>
              <a:t>a</a:t>
            </a:r>
            <a:endParaRPr sz="1050">
              <a:latin typeface="Arial MT"/>
              <a:cs typeface="Arial MT"/>
            </a:endParaRPr>
          </a:p>
          <a:p>
            <a:pPr marL="15875" marR="5080">
              <a:lnSpc>
                <a:spcPct val="122900"/>
              </a:lnSpc>
              <a:spcBef>
                <a:spcPts val="70"/>
              </a:spcBef>
            </a:pPr>
            <a:r>
              <a:rPr dirty="0" sz="1050">
                <a:solidFill>
                  <a:srgbClr val="696969"/>
                </a:solidFill>
                <a:latin typeface="Arial MT"/>
                <a:cs typeface="Arial MT"/>
              </a:rPr>
              <a:t>strong</a:t>
            </a:r>
            <a:r>
              <a:rPr dirty="0" sz="1050" spc="9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 spc="-10">
                <a:solidFill>
                  <a:srgbClr val="676767"/>
                </a:solidFill>
                <a:latin typeface="Arial MT"/>
                <a:cs typeface="Arial MT"/>
              </a:rPr>
              <a:t>moisturizing</a:t>
            </a:r>
            <a:r>
              <a:rPr dirty="0" sz="1050" spc="13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676767"/>
                </a:solidFill>
                <a:latin typeface="Arial MT"/>
                <a:cs typeface="Arial MT"/>
              </a:rPr>
              <a:t>effect.</a:t>
            </a:r>
            <a:r>
              <a:rPr dirty="0" sz="1050" spc="10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696969"/>
                </a:solidFill>
                <a:latin typeface="Arial MT"/>
                <a:cs typeface="Arial MT"/>
              </a:rPr>
              <a:t>According</a:t>
            </a:r>
            <a:r>
              <a:rPr dirty="0" sz="1050" spc="114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6B6B6B"/>
                </a:solidFill>
                <a:latin typeface="Arial MT"/>
                <a:cs typeface="Arial MT"/>
              </a:rPr>
              <a:t>to</a:t>
            </a:r>
            <a:r>
              <a:rPr dirty="0" sz="1050" spc="12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696969"/>
                </a:solidFill>
                <a:latin typeface="Arial MT"/>
                <a:cs typeface="Arial MT"/>
              </a:rPr>
              <a:t>clinical</a:t>
            </a:r>
            <a:r>
              <a:rPr dirty="0" sz="1050" spc="8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 spc="-10">
                <a:solidFill>
                  <a:srgbClr val="676767"/>
                </a:solidFill>
                <a:latin typeface="Arial MT"/>
                <a:cs typeface="Arial MT"/>
              </a:rPr>
              <a:t>studies, </a:t>
            </a:r>
            <a:r>
              <a:rPr dirty="0" sz="1050">
                <a:solidFill>
                  <a:srgbClr val="676767"/>
                </a:solidFill>
                <a:latin typeface="Arial MT"/>
                <a:cs typeface="Arial MT"/>
              </a:rPr>
              <a:t>AquaCanteen</a:t>
            </a:r>
            <a:r>
              <a:rPr dirty="0" sz="1050" spc="10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696969"/>
                </a:solidFill>
                <a:latin typeface="Arial MT"/>
                <a:cs typeface="Arial MT"/>
              </a:rPr>
              <a:t>is</a:t>
            </a:r>
            <a:r>
              <a:rPr dirty="0" sz="1050" spc="-1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696969"/>
                </a:solidFill>
                <a:latin typeface="Arial MT"/>
                <a:cs typeface="Arial MT"/>
              </a:rPr>
              <a:t>highly</a:t>
            </a:r>
            <a:r>
              <a:rPr dirty="0" sz="1050" spc="1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676767"/>
                </a:solidFill>
                <a:latin typeface="Arial MT"/>
                <a:cs typeface="Arial MT"/>
              </a:rPr>
              <a:t>effective</a:t>
            </a:r>
            <a:r>
              <a:rPr dirty="0" sz="1050" spc="3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6D6D6D"/>
                </a:solidFill>
                <a:latin typeface="Arial MT"/>
                <a:cs typeface="Arial MT"/>
              </a:rPr>
              <a:t>in</a:t>
            </a:r>
            <a:r>
              <a:rPr dirty="0" sz="1050" spc="-5">
                <a:solidFill>
                  <a:srgbClr val="6D6D6D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696969"/>
                </a:solidFill>
                <a:latin typeface="Arial MT"/>
                <a:cs typeface="Arial MT"/>
              </a:rPr>
              <a:t>relieving,</a:t>
            </a:r>
            <a:r>
              <a:rPr dirty="0" sz="1050" spc="1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 spc="-10">
                <a:solidFill>
                  <a:srgbClr val="696969"/>
                </a:solidFill>
                <a:latin typeface="Arial MT"/>
                <a:cs typeface="Arial MT"/>
              </a:rPr>
              <a:t>calming</a:t>
            </a:r>
            <a:endParaRPr sz="1050">
              <a:latin typeface="Arial MT"/>
              <a:cs typeface="Arial MT"/>
            </a:endParaRPr>
          </a:p>
          <a:p>
            <a:pPr marL="15240">
              <a:lnSpc>
                <a:spcPct val="100000"/>
              </a:lnSpc>
              <a:spcBef>
                <a:spcPts val="540"/>
              </a:spcBef>
            </a:pPr>
            <a:r>
              <a:rPr dirty="0" sz="1050">
                <a:solidFill>
                  <a:srgbClr val="6B6B6B"/>
                </a:solidFill>
                <a:latin typeface="Arial MT"/>
                <a:cs typeface="Arial MT"/>
              </a:rPr>
              <a:t>and</a:t>
            </a:r>
            <a:r>
              <a:rPr dirty="0" sz="1050" spc="7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050" spc="-10">
                <a:solidFill>
                  <a:srgbClr val="676767"/>
                </a:solidFill>
                <a:latin typeface="Arial MT"/>
                <a:cs typeface="Arial MT"/>
              </a:rPr>
              <a:t>firming.</a:t>
            </a:r>
            <a:endParaRPr sz="10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739898"/>
            <a:ext cx="548641" cy="119786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674619"/>
            <a:ext cx="868681" cy="928117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48488" y="1865374"/>
            <a:ext cx="173736" cy="1152146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56844" y="493772"/>
            <a:ext cx="429768" cy="530353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552958" y="438908"/>
            <a:ext cx="566929" cy="566929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490220" y="3159253"/>
            <a:ext cx="22860" cy="315468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128523" y="758948"/>
            <a:ext cx="164592" cy="169164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462788" y="3767330"/>
            <a:ext cx="50292" cy="301752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60705" y="3538729"/>
            <a:ext cx="822961" cy="1252730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687579" y="498344"/>
            <a:ext cx="525781" cy="521209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80317" y="338069"/>
            <a:ext cx="2369185" cy="457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2860">
              <a:lnSpc>
                <a:spcPts val="1700"/>
              </a:lnSpc>
              <a:spcBef>
                <a:spcPts val="100"/>
              </a:spcBef>
            </a:pPr>
            <a:r>
              <a:rPr dirty="0" sz="1450" spc="-135">
                <a:solidFill>
                  <a:srgbClr val="696969"/>
                </a:solidFill>
              </a:rPr>
              <a:t>AMPOULE</a:t>
            </a:r>
            <a:r>
              <a:rPr dirty="0" sz="1450" spc="45">
                <a:solidFill>
                  <a:srgbClr val="696969"/>
                </a:solidFill>
              </a:rPr>
              <a:t> </a:t>
            </a:r>
            <a:r>
              <a:rPr dirty="0" sz="1450" spc="-20"/>
              <a:t>MASK</a:t>
            </a:r>
            <a:endParaRPr sz="1450"/>
          </a:p>
          <a:p>
            <a:pPr marL="12700">
              <a:lnSpc>
                <a:spcPts val="1700"/>
              </a:lnSpc>
            </a:pPr>
            <a:r>
              <a:rPr dirty="0" sz="1450" spc="-135">
                <a:solidFill>
                  <a:srgbClr val="6B6B6B"/>
                </a:solidFill>
              </a:rPr>
              <a:t>UNIQUE</a:t>
            </a:r>
            <a:r>
              <a:rPr dirty="0" sz="1450" spc="95">
                <a:solidFill>
                  <a:srgbClr val="6B6B6B"/>
                </a:solidFill>
              </a:rPr>
              <a:t> </a:t>
            </a:r>
            <a:r>
              <a:rPr dirty="0" sz="1450" spc="-130">
                <a:solidFill>
                  <a:srgbClr val="696969"/>
                </a:solidFill>
              </a:rPr>
              <a:t>SELLING</a:t>
            </a:r>
            <a:r>
              <a:rPr dirty="0" sz="1450" spc="35">
                <a:solidFill>
                  <a:srgbClr val="696969"/>
                </a:solidFill>
              </a:rPr>
              <a:t> </a:t>
            </a:r>
            <a:r>
              <a:rPr dirty="0" sz="1450" spc="-140">
                <a:solidFill>
                  <a:srgbClr val="6B6B6B"/>
                </a:solidFill>
              </a:rPr>
              <a:t>POINT</a:t>
            </a:r>
            <a:r>
              <a:rPr dirty="0" sz="1450" spc="35">
                <a:solidFill>
                  <a:srgbClr val="6B6B6B"/>
                </a:solidFill>
              </a:rPr>
              <a:t> </a:t>
            </a:r>
            <a:r>
              <a:rPr dirty="0" sz="1450" spc="-125">
                <a:solidFill>
                  <a:srgbClr val="696969"/>
                </a:solidFill>
              </a:rPr>
              <a:t>(USP)</a:t>
            </a:r>
            <a:endParaRPr sz="1450"/>
          </a:p>
        </p:txBody>
      </p:sp>
      <p:sp>
        <p:nvSpPr>
          <p:cNvPr id="13" name="object 13" descr=""/>
          <p:cNvSpPr txBox="1"/>
          <p:nvPr/>
        </p:nvSpPr>
        <p:spPr>
          <a:xfrm>
            <a:off x="3208397" y="1117089"/>
            <a:ext cx="93980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90">
                <a:solidFill>
                  <a:srgbClr val="696969"/>
                </a:solidFill>
                <a:latin typeface="Arial MT"/>
                <a:cs typeface="Arial MT"/>
              </a:rPr>
              <a:t>WHITENING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281109" y="1117089"/>
            <a:ext cx="111061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10">
                <a:solidFill>
                  <a:srgbClr val="676767"/>
                </a:solidFill>
                <a:latin typeface="Arial MT"/>
                <a:cs typeface="Arial MT"/>
              </a:rPr>
              <a:t>BRIGHTENING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269769" y="1765806"/>
            <a:ext cx="821690" cy="2037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696969"/>
                </a:solidFill>
                <a:latin typeface="Arial MT"/>
                <a:cs typeface="Arial MT"/>
              </a:rPr>
              <a:t>BURDEN</a:t>
            </a:r>
            <a:endParaRPr sz="900">
              <a:latin typeface="Arial MT"/>
              <a:cs typeface="Arial MT"/>
            </a:endParaRPr>
          </a:p>
          <a:p>
            <a:pPr marL="15875" marR="44450" indent="1270">
              <a:lnSpc>
                <a:spcPct val="100000"/>
              </a:lnSpc>
              <a:spcBef>
                <a:spcPts val="720"/>
              </a:spcBef>
            </a:pPr>
            <a:r>
              <a:rPr dirty="0" sz="900" spc="-10">
                <a:solidFill>
                  <a:srgbClr val="696969"/>
                </a:solidFill>
                <a:latin typeface="Arial MT"/>
                <a:cs typeface="Arial MT"/>
              </a:rPr>
              <a:t>ALLERGENIC </a:t>
            </a:r>
            <a:r>
              <a:rPr dirty="0" sz="900" spc="-65">
                <a:solidFill>
                  <a:srgbClr val="676767"/>
                </a:solidFill>
                <a:latin typeface="Arial MT"/>
                <a:cs typeface="Arial MT"/>
              </a:rPr>
              <a:t>COMPONENTS</a:t>
            </a:r>
            <a:endParaRPr sz="900">
              <a:latin typeface="Arial MT"/>
              <a:cs typeface="Arial MT"/>
            </a:endParaRPr>
          </a:p>
          <a:p>
            <a:pPr marL="17145" marR="69850" indent="-5080">
              <a:lnSpc>
                <a:spcPct val="100000"/>
              </a:lnSpc>
              <a:spcBef>
                <a:spcPts val="720"/>
              </a:spcBef>
            </a:pPr>
            <a:r>
              <a:rPr dirty="0" sz="900" spc="-95">
                <a:solidFill>
                  <a:srgbClr val="696969"/>
                </a:solidFill>
                <a:latin typeface="Arial MT"/>
                <a:cs typeface="Arial MT"/>
              </a:rPr>
              <a:t>FLUORESCENT</a:t>
            </a:r>
            <a:r>
              <a:rPr dirty="0" sz="900" spc="-1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 spc="-10">
                <a:solidFill>
                  <a:srgbClr val="626262"/>
                </a:solidFill>
                <a:latin typeface="Arial MT"/>
                <a:cs typeface="Arial MT"/>
              </a:rPr>
              <a:t>AGENTS</a:t>
            </a:r>
            <a:endParaRPr sz="900">
              <a:latin typeface="Arial MT"/>
              <a:cs typeface="Arial MT"/>
            </a:endParaRPr>
          </a:p>
          <a:p>
            <a:pPr marL="12700" marR="5080" indent="4445">
              <a:lnSpc>
                <a:spcPct val="166700"/>
              </a:lnSpc>
            </a:pPr>
            <a:r>
              <a:rPr dirty="0" sz="900" spc="-10">
                <a:solidFill>
                  <a:srgbClr val="696969"/>
                </a:solidFill>
                <a:latin typeface="Arial MT"/>
                <a:cs typeface="Arial MT"/>
              </a:rPr>
              <a:t>ALCOHOL </a:t>
            </a:r>
            <a:r>
              <a:rPr dirty="0" sz="900" spc="-10">
                <a:solidFill>
                  <a:srgbClr val="676767"/>
                </a:solidFill>
                <a:latin typeface="Arial MT"/>
                <a:cs typeface="Arial MT"/>
              </a:rPr>
              <a:t>HORMONES </a:t>
            </a:r>
            <a:r>
              <a:rPr dirty="0" sz="900" spc="-20">
                <a:solidFill>
                  <a:srgbClr val="696969"/>
                </a:solidFill>
                <a:latin typeface="Arial MT"/>
                <a:cs typeface="Arial MT"/>
              </a:rPr>
              <a:t>DYES </a:t>
            </a:r>
            <a:r>
              <a:rPr dirty="0" sz="900" spc="-10">
                <a:solidFill>
                  <a:srgbClr val="676767"/>
                </a:solidFill>
                <a:latin typeface="Arial MT"/>
                <a:cs typeface="Arial MT"/>
              </a:rPr>
              <a:t>FRAGRANCE </a:t>
            </a:r>
            <a:r>
              <a:rPr dirty="0" sz="900" spc="-70">
                <a:solidFill>
                  <a:srgbClr val="696969"/>
                </a:solidFill>
                <a:latin typeface="Arial MT"/>
                <a:cs typeface="Arial MT"/>
              </a:rPr>
              <a:t>HEAVY</a:t>
            </a:r>
            <a:r>
              <a:rPr dirty="0" sz="900" spc="2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 spc="-65">
                <a:solidFill>
                  <a:srgbClr val="676767"/>
                </a:solidFill>
                <a:latin typeface="Arial MT"/>
                <a:cs typeface="Arial MT"/>
              </a:rPr>
              <a:t>METALS</a:t>
            </a:r>
            <a:endParaRPr sz="900">
              <a:latin typeface="Arial MT"/>
              <a:cs typeface="Arial MT"/>
            </a:endParaRPr>
          </a:p>
        </p:txBody>
      </p:sp>
      <p:graphicFrame>
        <p:nvGraphicFramePr>
          <p:cNvPr id="16" name="object 16" descr=""/>
          <p:cNvGraphicFramePr>
            <a:graphicFrameLocks noGrp="1"/>
          </p:cNvGraphicFramePr>
          <p:nvPr/>
        </p:nvGraphicFramePr>
        <p:xfrm>
          <a:off x="5536115" y="1130964"/>
          <a:ext cx="2876550" cy="401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6300"/>
                <a:gridCol w="891539"/>
                <a:gridCol w="1032510"/>
              </a:tblGrid>
              <a:tr h="132080">
                <a:tc>
                  <a:txBody>
                    <a:bodyPr/>
                    <a:lstStyle/>
                    <a:p>
                      <a:pPr algn="ctr" marR="49530">
                        <a:lnSpc>
                          <a:spcPts val="944"/>
                        </a:lnSpc>
                      </a:pPr>
                      <a:r>
                        <a:rPr dirty="0" sz="900" spc="-130">
                          <a:solidFill>
                            <a:srgbClr val="676767"/>
                          </a:solidFill>
                          <a:latin typeface="Arial MT"/>
                          <a:cs typeface="Arial MT"/>
                        </a:rPr>
                        <a:t>7'</a:t>
                      </a:r>
                      <a:r>
                        <a:rPr dirty="0" sz="900" spc="90">
                          <a:solidFill>
                            <a:srgbClr val="676767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solidFill>
                            <a:srgbClr val="696969"/>
                          </a:solidFill>
                          <a:latin typeface="Arial MT"/>
                          <a:cs typeface="Arial MT"/>
                        </a:rPr>
                        <a:t>Major</a:t>
                      </a:r>
                      <a:r>
                        <a:rPr dirty="0" sz="900" spc="155">
                          <a:solidFill>
                            <a:srgbClr val="69696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10">
                          <a:solidFill>
                            <a:srgbClr val="696969"/>
                          </a:solidFill>
                          <a:latin typeface="Arial MT"/>
                          <a:cs typeface="Arial MT"/>
                        </a:rPr>
                        <a:t>active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7145">
                        <a:lnSpc>
                          <a:spcPts val="944"/>
                        </a:lnSpc>
                      </a:pPr>
                      <a:r>
                        <a:rPr dirty="0" sz="900" spc="-10">
                          <a:solidFill>
                            <a:srgbClr val="676767"/>
                          </a:solidFill>
                          <a:latin typeface="Arial MT"/>
                          <a:cs typeface="Arial MT"/>
                        </a:rPr>
                        <a:t>Whitening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8735">
                        <a:lnSpc>
                          <a:spcPts val="944"/>
                        </a:lnSpc>
                      </a:pPr>
                      <a:r>
                        <a:rPr dirty="0" sz="900" spc="-10">
                          <a:solidFill>
                            <a:srgbClr val="696969"/>
                          </a:solidFill>
                          <a:latin typeface="Arial MT"/>
                          <a:cs typeface="Arial MT"/>
                        </a:rPr>
                        <a:t>Lightens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137160">
                <a:tc>
                  <a:txBody>
                    <a:bodyPr/>
                    <a:lstStyle/>
                    <a:p>
                      <a:pPr algn="ctr" marR="50165">
                        <a:lnSpc>
                          <a:spcPts val="980"/>
                        </a:lnSpc>
                      </a:pPr>
                      <a:r>
                        <a:rPr dirty="0" sz="900" spc="-10">
                          <a:solidFill>
                            <a:srgbClr val="696969"/>
                          </a:solidFill>
                          <a:latin typeface="Arial MT"/>
                          <a:cs typeface="Arial MT"/>
                        </a:rPr>
                        <a:t>whitening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2225">
                        <a:lnSpc>
                          <a:spcPts val="980"/>
                        </a:lnSpc>
                      </a:pPr>
                      <a:r>
                        <a:rPr dirty="0" sz="900">
                          <a:solidFill>
                            <a:srgbClr val="696969"/>
                          </a:solidFill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900" spc="80">
                          <a:solidFill>
                            <a:srgbClr val="69696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10">
                          <a:solidFill>
                            <a:srgbClr val="666666"/>
                          </a:solidFill>
                          <a:latin typeface="Arial MT"/>
                          <a:cs typeface="Arial MT"/>
                        </a:rPr>
                        <a:t>hyd</a:t>
                      </a:r>
                      <a:r>
                        <a:rPr dirty="0" sz="900" spc="-10">
                          <a:solidFill>
                            <a:srgbClr val="696969"/>
                          </a:solidFill>
                          <a:latin typeface="Arial MT"/>
                          <a:cs typeface="Arial MT"/>
                        </a:rPr>
                        <a:t>rating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40005">
                        <a:lnSpc>
                          <a:spcPts val="980"/>
                        </a:lnSpc>
                      </a:pPr>
                      <a:r>
                        <a:rPr dirty="0" sz="900">
                          <a:solidFill>
                            <a:srgbClr val="696969"/>
                          </a:solidFill>
                          <a:latin typeface="Arial MT"/>
                          <a:cs typeface="Arial MT"/>
                        </a:rPr>
                        <a:t>dork</a:t>
                      </a:r>
                      <a:r>
                        <a:rPr dirty="0" sz="900" spc="105">
                          <a:solidFill>
                            <a:srgbClr val="69696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solidFill>
                            <a:srgbClr val="676767"/>
                          </a:solidFill>
                          <a:latin typeface="Arial MT"/>
                          <a:cs typeface="Arial MT"/>
                        </a:rPr>
                        <a:t>spots</a:t>
                      </a:r>
                      <a:r>
                        <a:rPr dirty="0" sz="900" spc="145">
                          <a:solidFill>
                            <a:srgbClr val="676767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25">
                          <a:solidFill>
                            <a:srgbClr val="6D6D6D"/>
                          </a:solidFill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900" spc="-25">
                          <a:solidFill>
                            <a:srgbClr val="696969"/>
                          </a:solidFill>
                          <a:latin typeface="Arial MT"/>
                          <a:cs typeface="Arial MT"/>
                        </a:rPr>
                        <a:t>nd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132080">
                <a:tc>
                  <a:txBody>
                    <a:bodyPr/>
                    <a:lstStyle/>
                    <a:p>
                      <a:pPr algn="ctr" marR="52069">
                        <a:lnSpc>
                          <a:spcPts val="944"/>
                        </a:lnSpc>
                      </a:pPr>
                      <a:r>
                        <a:rPr dirty="0" sz="900" spc="-10">
                          <a:solidFill>
                            <a:srgbClr val="676767"/>
                          </a:solidFill>
                          <a:latin typeface="Arial MT"/>
                          <a:cs typeface="Arial MT"/>
                        </a:rPr>
                        <a:t>ingredients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4925">
                        <a:lnSpc>
                          <a:spcPts val="944"/>
                        </a:lnSpc>
                      </a:pPr>
                      <a:r>
                        <a:rPr dirty="0" sz="900">
                          <a:solidFill>
                            <a:srgbClr val="676767"/>
                          </a:solidFill>
                          <a:latin typeface="Arial MT"/>
                          <a:cs typeface="Arial MT"/>
                        </a:rPr>
                        <a:t>evens</a:t>
                      </a:r>
                      <a:r>
                        <a:rPr dirty="0" sz="900" spc="-25">
                          <a:solidFill>
                            <a:srgbClr val="676767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10">
                          <a:solidFill>
                            <a:srgbClr val="6E6E6E"/>
                          </a:solidFill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900" spc="-10">
                          <a:solidFill>
                            <a:srgbClr val="676767"/>
                          </a:solidFill>
                          <a:latin typeface="Arial MT"/>
                          <a:cs typeface="Arial MT"/>
                        </a:rPr>
                        <a:t>omplexion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17" name="object 17" descr=""/>
          <p:cNvSpPr txBox="1"/>
          <p:nvPr/>
        </p:nvSpPr>
        <p:spPr>
          <a:xfrm>
            <a:off x="4458883" y="1922778"/>
            <a:ext cx="3865879" cy="1651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dirty="0" sz="1500" spc="-100">
                <a:solidFill>
                  <a:srgbClr val="696969"/>
                </a:solidFill>
                <a:latin typeface="Arial MT"/>
                <a:cs typeface="Arial MT"/>
              </a:rPr>
              <a:t>3</a:t>
            </a:r>
            <a:r>
              <a:rPr dirty="0" sz="1500" spc="-3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500" spc="-170">
                <a:solidFill>
                  <a:srgbClr val="676767"/>
                </a:solidFill>
                <a:latin typeface="Arial MT"/>
                <a:cs typeface="Arial MT"/>
              </a:rPr>
              <a:t>DONT'S</a:t>
            </a:r>
            <a:r>
              <a:rPr dirty="0" sz="1500" spc="2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500" spc="-200">
                <a:solidFill>
                  <a:srgbClr val="6D6D6D"/>
                </a:solidFill>
                <a:latin typeface="Arial MT"/>
                <a:cs typeface="Arial MT"/>
              </a:rPr>
              <a:t>OF</a:t>
            </a:r>
            <a:r>
              <a:rPr dirty="0" sz="1500" spc="75">
                <a:solidFill>
                  <a:srgbClr val="6D6D6D"/>
                </a:solidFill>
                <a:latin typeface="Arial MT"/>
                <a:cs typeface="Arial MT"/>
              </a:rPr>
              <a:t> </a:t>
            </a:r>
            <a:r>
              <a:rPr dirty="0" sz="1500" spc="-165">
                <a:solidFill>
                  <a:srgbClr val="676767"/>
                </a:solidFill>
                <a:latin typeface="Arial MT"/>
                <a:cs typeface="Arial MT"/>
              </a:rPr>
              <a:t>WHITENING</a:t>
            </a:r>
            <a:r>
              <a:rPr dirty="0" sz="1500" spc="-1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500" spc="-30">
                <a:solidFill>
                  <a:srgbClr val="696969"/>
                </a:solidFill>
                <a:latin typeface="Arial MT"/>
                <a:cs typeface="Arial MT"/>
              </a:rPr>
              <a:t>MASK</a:t>
            </a:r>
            <a:r>
              <a:rPr dirty="0" sz="1500" spc="10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500" spc="-50">
                <a:solidFill>
                  <a:srgbClr val="E92121"/>
                </a:solidFill>
                <a:latin typeface="Arial MT"/>
                <a:cs typeface="Arial MT"/>
              </a:rPr>
              <a:t>X</a:t>
            </a:r>
            <a:endParaRPr sz="1500">
              <a:latin typeface="Arial MT"/>
              <a:cs typeface="Arial MT"/>
            </a:endParaRPr>
          </a:p>
          <a:p>
            <a:pPr marL="25400">
              <a:lnSpc>
                <a:spcPct val="100000"/>
              </a:lnSpc>
              <a:spcBef>
                <a:spcPts val="925"/>
              </a:spcBef>
            </a:pPr>
            <a:r>
              <a:rPr dirty="0" sz="1150">
                <a:solidFill>
                  <a:srgbClr val="E62326"/>
                </a:solidFill>
                <a:latin typeface="Arial MT"/>
                <a:cs typeface="Arial MT"/>
              </a:rPr>
              <a:t>X</a:t>
            </a:r>
            <a:r>
              <a:rPr dirty="0" sz="1150" spc="130">
                <a:solidFill>
                  <a:srgbClr val="E62326"/>
                </a:solidFill>
                <a:latin typeface="Arial MT"/>
                <a:cs typeface="Arial MT"/>
              </a:rPr>
              <a:t> </a:t>
            </a:r>
            <a:r>
              <a:rPr dirty="0" sz="1150" spc="-105">
                <a:solidFill>
                  <a:srgbClr val="696969"/>
                </a:solidFill>
                <a:latin typeface="Arial MT"/>
                <a:cs typeface="Arial MT"/>
              </a:rPr>
              <a:t>Do</a:t>
            </a:r>
            <a:r>
              <a:rPr dirty="0" sz="1150" spc="-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150" spc="-20">
                <a:solidFill>
                  <a:srgbClr val="666666"/>
                </a:solidFill>
                <a:latin typeface="Arial MT"/>
                <a:cs typeface="Arial MT"/>
              </a:rPr>
              <a:t>not</a:t>
            </a:r>
            <a:r>
              <a:rPr dirty="0" sz="1150" spc="-5">
                <a:solidFill>
                  <a:srgbClr val="666666"/>
                </a:solidFill>
                <a:latin typeface="Arial MT"/>
                <a:cs typeface="Arial MT"/>
              </a:rPr>
              <a:t> </a:t>
            </a:r>
            <a:r>
              <a:rPr dirty="0" sz="1150" spc="-60">
                <a:solidFill>
                  <a:srgbClr val="696969"/>
                </a:solidFill>
                <a:latin typeface="Arial MT"/>
                <a:cs typeface="Arial MT"/>
              </a:rPr>
              <a:t>apply</a:t>
            </a:r>
            <a:r>
              <a:rPr dirty="0" sz="1150" spc="2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150" spc="-50">
                <a:solidFill>
                  <a:srgbClr val="696969"/>
                </a:solidFill>
                <a:latin typeface="Arial MT"/>
                <a:cs typeface="Arial MT"/>
              </a:rPr>
              <a:t>whitening</a:t>
            </a:r>
            <a:r>
              <a:rPr dirty="0" sz="1150" spc="2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150" spc="-114">
                <a:solidFill>
                  <a:srgbClr val="666666"/>
                </a:solidFill>
                <a:latin typeface="Arial MT"/>
                <a:cs typeface="Arial MT"/>
              </a:rPr>
              <a:t>mask</a:t>
            </a:r>
            <a:r>
              <a:rPr dirty="0" sz="1150" spc="35">
                <a:solidFill>
                  <a:srgbClr val="666666"/>
                </a:solidFill>
                <a:latin typeface="Arial MT"/>
                <a:cs typeface="Arial MT"/>
              </a:rPr>
              <a:t> </a:t>
            </a:r>
            <a:r>
              <a:rPr dirty="0" sz="1150" spc="-55">
                <a:solidFill>
                  <a:srgbClr val="676767"/>
                </a:solidFill>
                <a:latin typeface="Arial MT"/>
                <a:cs typeface="Arial MT"/>
              </a:rPr>
              <a:t>after</a:t>
            </a:r>
            <a:r>
              <a:rPr dirty="0" sz="1150" spc="-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150" spc="-80">
                <a:solidFill>
                  <a:srgbClr val="676767"/>
                </a:solidFill>
                <a:latin typeface="Arial MT"/>
                <a:cs typeface="Arial MT"/>
              </a:rPr>
              <a:t>exposing</a:t>
            </a:r>
            <a:r>
              <a:rPr dirty="0" sz="1150" spc="1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150">
                <a:solidFill>
                  <a:srgbClr val="696969"/>
                </a:solidFill>
                <a:latin typeface="Arial MT"/>
                <a:cs typeface="Arial MT"/>
              </a:rPr>
              <a:t>to</a:t>
            </a:r>
            <a:r>
              <a:rPr dirty="0" sz="1150" spc="-7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150" spc="-45">
                <a:solidFill>
                  <a:srgbClr val="696969"/>
                </a:solidFill>
                <a:latin typeface="Arial MT"/>
                <a:cs typeface="Arial MT"/>
              </a:rPr>
              <a:t>the</a:t>
            </a:r>
            <a:r>
              <a:rPr dirty="0" sz="1150" spc="-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150" spc="-25">
                <a:solidFill>
                  <a:srgbClr val="696969"/>
                </a:solidFill>
                <a:latin typeface="Arial MT"/>
                <a:cs typeface="Arial MT"/>
              </a:rPr>
              <a:t>sun</a:t>
            </a:r>
            <a:endParaRPr sz="1150">
              <a:latin typeface="Arial MT"/>
              <a:cs typeface="Arial MT"/>
            </a:endParaRPr>
          </a:p>
          <a:p>
            <a:pPr marL="25400">
              <a:lnSpc>
                <a:spcPct val="100000"/>
              </a:lnSpc>
              <a:spcBef>
                <a:spcPts val="275"/>
              </a:spcBef>
            </a:pPr>
            <a:r>
              <a:rPr dirty="0" sz="1150">
                <a:solidFill>
                  <a:srgbClr val="E9211A"/>
                </a:solidFill>
                <a:latin typeface="Arial MT"/>
                <a:cs typeface="Arial MT"/>
              </a:rPr>
              <a:t>X</a:t>
            </a:r>
            <a:r>
              <a:rPr dirty="0" sz="1150" spc="190">
                <a:solidFill>
                  <a:srgbClr val="E9211A"/>
                </a:solidFill>
                <a:latin typeface="Arial MT"/>
                <a:cs typeface="Arial MT"/>
              </a:rPr>
              <a:t> </a:t>
            </a:r>
            <a:r>
              <a:rPr dirty="0" sz="1150" spc="-105">
                <a:solidFill>
                  <a:srgbClr val="6D6D6D"/>
                </a:solidFill>
                <a:latin typeface="Arial MT"/>
                <a:cs typeface="Arial MT"/>
              </a:rPr>
              <a:t>Do</a:t>
            </a:r>
            <a:r>
              <a:rPr dirty="0" sz="1150" spc="-5">
                <a:solidFill>
                  <a:srgbClr val="6D6D6D"/>
                </a:solidFill>
                <a:latin typeface="Arial MT"/>
                <a:cs typeface="Arial MT"/>
              </a:rPr>
              <a:t> </a:t>
            </a:r>
            <a:r>
              <a:rPr dirty="0" sz="1150" spc="-20">
                <a:solidFill>
                  <a:srgbClr val="6B6B6B"/>
                </a:solidFill>
                <a:latin typeface="Arial MT"/>
                <a:cs typeface="Arial MT"/>
              </a:rPr>
              <a:t>not</a:t>
            </a:r>
            <a:r>
              <a:rPr dirty="0" sz="1150" spc="-1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150" spc="-45">
                <a:solidFill>
                  <a:srgbClr val="666666"/>
                </a:solidFill>
                <a:latin typeface="Arial MT"/>
                <a:cs typeface="Arial MT"/>
              </a:rPr>
              <a:t>forget</a:t>
            </a:r>
            <a:r>
              <a:rPr dirty="0" sz="1150" spc="-35">
                <a:solidFill>
                  <a:srgbClr val="666666"/>
                </a:solidFill>
                <a:latin typeface="Arial MT"/>
                <a:cs typeface="Arial MT"/>
              </a:rPr>
              <a:t> </a:t>
            </a:r>
            <a:r>
              <a:rPr dirty="0" sz="1150">
                <a:solidFill>
                  <a:srgbClr val="696969"/>
                </a:solidFill>
                <a:latin typeface="Arial MT"/>
                <a:cs typeface="Arial MT"/>
              </a:rPr>
              <a:t>to</a:t>
            </a:r>
            <a:r>
              <a:rPr dirty="0" sz="1150" spc="-6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150" spc="-60">
                <a:solidFill>
                  <a:srgbClr val="676767"/>
                </a:solidFill>
                <a:latin typeface="Arial MT"/>
                <a:cs typeface="Arial MT"/>
              </a:rPr>
              <a:t>apply</a:t>
            </a:r>
            <a:r>
              <a:rPr dirty="0" sz="1150" spc="-2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150" spc="-105">
                <a:solidFill>
                  <a:srgbClr val="696969"/>
                </a:solidFill>
                <a:latin typeface="Arial MT"/>
                <a:cs typeface="Arial MT"/>
              </a:rPr>
              <a:t>sunscreen</a:t>
            </a:r>
            <a:r>
              <a:rPr dirty="0" sz="1150" spc="5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150" spc="-55">
                <a:solidFill>
                  <a:srgbClr val="676767"/>
                </a:solidFill>
                <a:latin typeface="Arial MT"/>
                <a:cs typeface="Arial MT"/>
              </a:rPr>
              <a:t>after</a:t>
            </a:r>
            <a:r>
              <a:rPr dirty="0" sz="115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150" spc="-65">
                <a:solidFill>
                  <a:srgbClr val="676767"/>
                </a:solidFill>
                <a:latin typeface="Arial MT"/>
                <a:cs typeface="Arial MT"/>
              </a:rPr>
              <a:t>using</a:t>
            </a:r>
            <a:r>
              <a:rPr dirty="0" sz="1150" spc="1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150" spc="-50">
                <a:solidFill>
                  <a:srgbClr val="676767"/>
                </a:solidFill>
                <a:latin typeface="Arial MT"/>
                <a:cs typeface="Arial MT"/>
              </a:rPr>
              <a:t>whitening</a:t>
            </a:r>
            <a:r>
              <a:rPr dirty="0" sz="1150" spc="5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150" spc="-20">
                <a:solidFill>
                  <a:srgbClr val="646464"/>
                </a:solidFill>
                <a:latin typeface="Arial MT"/>
                <a:cs typeface="Arial MT"/>
              </a:rPr>
              <a:t>mask</a:t>
            </a:r>
            <a:endParaRPr sz="1150">
              <a:latin typeface="Arial MT"/>
              <a:cs typeface="Arial MT"/>
            </a:endParaRPr>
          </a:p>
          <a:p>
            <a:pPr marL="183515" marR="400050" indent="-158115">
              <a:lnSpc>
                <a:spcPts val="1190"/>
              </a:lnSpc>
              <a:spcBef>
                <a:spcPts val="509"/>
              </a:spcBef>
            </a:pPr>
            <a:r>
              <a:rPr dirty="0" sz="1150">
                <a:solidFill>
                  <a:srgbClr val="E21F1F"/>
                </a:solidFill>
                <a:latin typeface="Arial MT"/>
                <a:cs typeface="Arial MT"/>
              </a:rPr>
              <a:t>X</a:t>
            </a:r>
            <a:r>
              <a:rPr dirty="0" sz="1150" spc="155">
                <a:solidFill>
                  <a:srgbClr val="E21F1F"/>
                </a:solidFill>
                <a:latin typeface="Arial MT"/>
                <a:cs typeface="Arial MT"/>
              </a:rPr>
              <a:t> </a:t>
            </a:r>
            <a:r>
              <a:rPr dirty="0" sz="1150" spc="-105">
                <a:solidFill>
                  <a:srgbClr val="676767"/>
                </a:solidFill>
                <a:latin typeface="Arial MT"/>
                <a:cs typeface="Arial MT"/>
              </a:rPr>
              <a:t>Do</a:t>
            </a:r>
            <a:r>
              <a:rPr dirty="0" sz="1150" spc="-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150" spc="-40">
                <a:solidFill>
                  <a:srgbClr val="696969"/>
                </a:solidFill>
                <a:latin typeface="Arial MT"/>
                <a:cs typeface="Arial MT"/>
              </a:rPr>
              <a:t>not</a:t>
            </a:r>
            <a:r>
              <a:rPr dirty="0" sz="1150" spc="-3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150" spc="-110">
                <a:solidFill>
                  <a:srgbClr val="676767"/>
                </a:solidFill>
                <a:latin typeface="Arial MT"/>
                <a:cs typeface="Arial MT"/>
              </a:rPr>
              <a:t>use</a:t>
            </a:r>
            <a:r>
              <a:rPr dirty="0" sz="1150" spc="1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150" spc="-45">
                <a:solidFill>
                  <a:srgbClr val="676767"/>
                </a:solidFill>
                <a:latin typeface="Arial MT"/>
                <a:cs typeface="Arial MT"/>
              </a:rPr>
              <a:t>whitening</a:t>
            </a:r>
            <a:r>
              <a:rPr dirty="0" sz="1150" spc="1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150" spc="-120">
                <a:solidFill>
                  <a:srgbClr val="676767"/>
                </a:solidFill>
                <a:latin typeface="Arial MT"/>
                <a:cs typeface="Arial MT"/>
              </a:rPr>
              <a:t>mask</a:t>
            </a:r>
            <a:r>
              <a:rPr dirty="0" sz="1150" spc="4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150" spc="-55">
                <a:solidFill>
                  <a:srgbClr val="666666"/>
                </a:solidFill>
                <a:latin typeface="Arial MT"/>
                <a:cs typeface="Arial MT"/>
              </a:rPr>
              <a:t>after</a:t>
            </a:r>
            <a:r>
              <a:rPr dirty="0" sz="1150" spc="-5">
                <a:solidFill>
                  <a:srgbClr val="666666"/>
                </a:solidFill>
                <a:latin typeface="Arial MT"/>
                <a:cs typeface="Arial MT"/>
              </a:rPr>
              <a:t> </a:t>
            </a:r>
            <a:r>
              <a:rPr dirty="0" sz="1150" spc="-30">
                <a:solidFill>
                  <a:srgbClr val="676767"/>
                </a:solidFill>
                <a:latin typeface="Arial MT"/>
                <a:cs typeface="Arial MT"/>
              </a:rPr>
              <a:t>doing</a:t>
            </a:r>
            <a:r>
              <a:rPr dirty="0" sz="1150" spc="-1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1150" spc="-75">
                <a:solidFill>
                  <a:srgbClr val="696969"/>
                </a:solidFill>
                <a:latin typeface="Arial MT"/>
                <a:cs typeface="Arial MT"/>
              </a:rPr>
              <a:t>medical</a:t>
            </a:r>
            <a:r>
              <a:rPr dirty="0" sz="1150" spc="1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150" spc="-65">
                <a:solidFill>
                  <a:srgbClr val="676767"/>
                </a:solidFill>
                <a:latin typeface="Arial MT"/>
                <a:cs typeface="Arial MT"/>
              </a:rPr>
              <a:t>aesthetic </a:t>
            </a:r>
            <a:r>
              <a:rPr dirty="0" sz="1150" spc="-10">
                <a:solidFill>
                  <a:srgbClr val="666666"/>
                </a:solidFill>
                <a:latin typeface="Arial MT"/>
                <a:cs typeface="Arial MT"/>
              </a:rPr>
              <a:t>treatments</a:t>
            </a:r>
            <a:endParaRPr sz="11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dirty="0" sz="900" spc="65">
                <a:solidFill>
                  <a:srgbClr val="676767"/>
                </a:solidFill>
                <a:latin typeface="Arial MT"/>
                <a:cs typeface="Arial MT"/>
              </a:rPr>
              <a:t>Usage</a:t>
            </a:r>
            <a:r>
              <a:rPr dirty="0" sz="900" spc="5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00" spc="65">
                <a:solidFill>
                  <a:srgbClr val="666666"/>
                </a:solidFill>
                <a:latin typeface="Arial MT"/>
                <a:cs typeface="Arial MT"/>
              </a:rPr>
              <a:t>recommendations.</a:t>
            </a:r>
            <a:endParaRPr sz="900">
              <a:latin typeface="Arial MT"/>
              <a:cs typeface="Arial MT"/>
            </a:endParaRPr>
          </a:p>
          <a:p>
            <a:pPr marL="18415" marR="5080" indent="-3810">
              <a:lnSpc>
                <a:spcPct val="110000"/>
              </a:lnSpc>
              <a:spcBef>
                <a:spcPts val="35"/>
              </a:spcBef>
            </a:pPr>
            <a:r>
              <a:rPr dirty="0" sz="900">
                <a:solidFill>
                  <a:srgbClr val="696969"/>
                </a:solidFill>
                <a:latin typeface="Arial MT"/>
                <a:cs typeface="Arial MT"/>
              </a:rPr>
              <a:t>It</a:t>
            </a:r>
            <a:r>
              <a:rPr dirty="0" sz="900" spc="10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96969"/>
                </a:solidFill>
                <a:latin typeface="Arial MT"/>
                <a:cs typeface="Arial MT"/>
              </a:rPr>
              <a:t>is</a:t>
            </a:r>
            <a:r>
              <a:rPr dirty="0" sz="900" spc="9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B6B6B"/>
                </a:solidFill>
                <a:latin typeface="Arial MT"/>
                <a:cs typeface="Arial MT"/>
              </a:rPr>
              <a:t>best</a:t>
            </a:r>
            <a:r>
              <a:rPr dirty="0" sz="900" spc="14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76767"/>
                </a:solidFill>
                <a:latin typeface="Arial MT"/>
                <a:cs typeface="Arial MT"/>
              </a:rPr>
              <a:t>to</a:t>
            </a:r>
            <a:r>
              <a:rPr dirty="0" sz="900" spc="14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B6B6B"/>
                </a:solidFill>
                <a:latin typeface="Arial MT"/>
                <a:cs typeface="Arial MT"/>
              </a:rPr>
              <a:t>use</a:t>
            </a:r>
            <a:r>
              <a:rPr dirty="0" sz="900" spc="5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B6B6B"/>
                </a:solidFill>
                <a:latin typeface="Arial MT"/>
                <a:cs typeface="Arial MT"/>
              </a:rPr>
              <a:t>a</a:t>
            </a:r>
            <a:r>
              <a:rPr dirty="0" sz="900" spc="11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96969"/>
                </a:solidFill>
                <a:latin typeface="Arial MT"/>
                <a:cs typeface="Arial MT"/>
              </a:rPr>
              <a:t>bri</a:t>
            </a:r>
            <a:r>
              <a:rPr dirty="0" sz="900" spc="-14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D6D6D"/>
                </a:solidFill>
                <a:latin typeface="Arial MT"/>
                <a:cs typeface="Arial MT"/>
              </a:rPr>
              <a:t>ghteni</a:t>
            </a:r>
            <a:r>
              <a:rPr dirty="0" sz="900" spc="-145">
                <a:solidFill>
                  <a:srgbClr val="6D6D6D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96969"/>
                </a:solidFill>
                <a:latin typeface="Arial MT"/>
                <a:cs typeface="Arial MT"/>
              </a:rPr>
              <a:t>ng</a:t>
            </a:r>
            <a:r>
              <a:rPr dirty="0" sz="900" spc="10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 spc="-10">
                <a:solidFill>
                  <a:srgbClr val="6B6B6B"/>
                </a:solidFill>
                <a:latin typeface="Arial MT"/>
                <a:cs typeface="Arial MT"/>
              </a:rPr>
              <a:t>masL</a:t>
            </a:r>
            <a:r>
              <a:rPr dirty="0" sz="900" spc="114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D6D6D"/>
                </a:solidFill>
                <a:latin typeface="Arial MT"/>
                <a:cs typeface="Arial MT"/>
              </a:rPr>
              <a:t>3</a:t>
            </a:r>
            <a:r>
              <a:rPr dirty="0" sz="900" spc="45">
                <a:solidFill>
                  <a:srgbClr val="6D6D6D"/>
                </a:solidFill>
                <a:latin typeface="Arial MT"/>
                <a:cs typeface="Arial MT"/>
              </a:rPr>
              <a:t> </a:t>
            </a:r>
            <a:r>
              <a:rPr dirty="0" sz="900" spc="-10">
                <a:solidFill>
                  <a:srgbClr val="6B6B6B"/>
                </a:solidFill>
                <a:latin typeface="Arial MT"/>
                <a:cs typeface="Arial MT"/>
              </a:rPr>
              <a:t>ti</a:t>
            </a:r>
            <a:r>
              <a:rPr dirty="0" sz="900" spc="-12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B6B6B"/>
                </a:solidFill>
                <a:latin typeface="Arial MT"/>
                <a:cs typeface="Arial MT"/>
              </a:rPr>
              <a:t>mes</a:t>
            </a:r>
            <a:r>
              <a:rPr dirty="0" sz="900" spc="9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D6D6D"/>
                </a:solidFill>
                <a:latin typeface="Arial MT"/>
                <a:cs typeface="Arial MT"/>
              </a:rPr>
              <a:t>a</a:t>
            </a:r>
            <a:r>
              <a:rPr dirty="0" sz="900" spc="130">
                <a:solidFill>
                  <a:srgbClr val="6D6D6D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B6B6B"/>
                </a:solidFill>
                <a:latin typeface="Arial MT"/>
                <a:cs typeface="Arial MT"/>
              </a:rPr>
              <a:t>weeL.</a:t>
            </a:r>
            <a:r>
              <a:rPr dirty="0" sz="900" spc="15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B6B6B"/>
                </a:solidFill>
                <a:latin typeface="Arial MT"/>
                <a:cs typeface="Arial MT"/>
              </a:rPr>
              <a:t>Apply</a:t>
            </a:r>
            <a:r>
              <a:rPr dirty="0" sz="900" spc="3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96969"/>
                </a:solidFill>
                <a:latin typeface="Arial MT"/>
                <a:cs typeface="Arial MT"/>
              </a:rPr>
              <a:t>loner</a:t>
            </a:r>
            <a:r>
              <a:rPr dirty="0" sz="900" spc="12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 spc="-10">
                <a:solidFill>
                  <a:srgbClr val="6B6B6B"/>
                </a:solidFill>
                <a:latin typeface="Arial MT"/>
                <a:cs typeface="Arial MT"/>
              </a:rPr>
              <a:t>before </a:t>
            </a:r>
            <a:r>
              <a:rPr dirty="0" sz="900">
                <a:solidFill>
                  <a:srgbClr val="696969"/>
                </a:solidFill>
                <a:latin typeface="Arial MT"/>
                <a:cs typeface="Arial MT"/>
              </a:rPr>
              <a:t>use,</a:t>
            </a:r>
            <a:r>
              <a:rPr dirty="0" sz="900" spc="10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B6B6B"/>
                </a:solidFill>
                <a:latin typeface="Arial MT"/>
                <a:cs typeface="Arial MT"/>
              </a:rPr>
              <a:t>remove</a:t>
            </a:r>
            <a:r>
              <a:rPr dirty="0" sz="900" spc="16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76767"/>
                </a:solidFill>
                <a:latin typeface="Arial MT"/>
                <a:cs typeface="Arial MT"/>
              </a:rPr>
              <a:t>after</a:t>
            </a:r>
            <a:r>
              <a:rPr dirty="0" sz="900" spc="14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96969"/>
                </a:solidFill>
                <a:latin typeface="Arial MT"/>
                <a:cs typeface="Arial MT"/>
              </a:rPr>
              <a:t>IS</a:t>
            </a:r>
            <a:r>
              <a:rPr dirty="0" sz="900" spc="7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D6D6D"/>
                </a:solidFill>
                <a:latin typeface="Arial MT"/>
                <a:cs typeface="Arial MT"/>
              </a:rPr>
              <a:t>m</a:t>
            </a:r>
            <a:r>
              <a:rPr dirty="0" sz="900">
                <a:solidFill>
                  <a:srgbClr val="696969"/>
                </a:solidFill>
                <a:latin typeface="Arial MT"/>
                <a:cs typeface="Arial MT"/>
              </a:rPr>
              <a:t>inutes</a:t>
            </a:r>
            <a:r>
              <a:rPr dirty="0" sz="900" spc="9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96969"/>
                </a:solidFill>
                <a:latin typeface="Arial MT"/>
                <a:cs typeface="Arial MT"/>
              </a:rPr>
              <a:t>and</a:t>
            </a:r>
            <a:r>
              <a:rPr dirty="0" sz="900" spc="13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96969"/>
                </a:solidFill>
                <a:latin typeface="Arial MT"/>
                <a:cs typeface="Arial MT"/>
              </a:rPr>
              <a:t>apply</a:t>
            </a:r>
            <a:r>
              <a:rPr dirty="0" sz="900" spc="9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B6B6B"/>
                </a:solidFill>
                <a:latin typeface="Arial MT"/>
                <a:cs typeface="Arial MT"/>
              </a:rPr>
              <a:t>a</a:t>
            </a:r>
            <a:r>
              <a:rPr dirty="0" sz="900" spc="15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96969"/>
                </a:solidFill>
                <a:latin typeface="Arial MT"/>
                <a:cs typeface="Arial MT"/>
              </a:rPr>
              <a:t>layer</a:t>
            </a:r>
            <a:r>
              <a:rPr dirty="0" sz="900" spc="15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96969"/>
                </a:solidFill>
                <a:latin typeface="Arial MT"/>
                <a:cs typeface="Arial MT"/>
              </a:rPr>
              <a:t>of</a:t>
            </a:r>
            <a:r>
              <a:rPr dirty="0" sz="900" spc="21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66666"/>
                </a:solidFill>
                <a:latin typeface="Arial MT"/>
                <a:cs typeface="Arial MT"/>
              </a:rPr>
              <a:t>moisturising</a:t>
            </a:r>
            <a:r>
              <a:rPr dirty="0" sz="900" spc="235">
                <a:solidFill>
                  <a:srgbClr val="666666"/>
                </a:solidFill>
                <a:latin typeface="Arial MT"/>
                <a:cs typeface="Arial MT"/>
              </a:rPr>
              <a:t> </a:t>
            </a:r>
            <a:r>
              <a:rPr dirty="0" sz="900" spc="-10">
                <a:solidFill>
                  <a:srgbClr val="676767"/>
                </a:solidFill>
                <a:latin typeface="Arial MT"/>
                <a:cs typeface="Arial MT"/>
              </a:rPr>
              <a:t>cream.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4462343" y="3704338"/>
            <a:ext cx="3853815" cy="478155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z="900">
                <a:solidFill>
                  <a:srgbClr val="696969"/>
                </a:solidFill>
                <a:latin typeface="Arial MT"/>
                <a:cs typeface="Arial MT"/>
              </a:rPr>
              <a:t>One</a:t>
            </a:r>
            <a:r>
              <a:rPr dirty="0" sz="900" spc="17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 spc="55">
                <a:solidFill>
                  <a:srgbClr val="676767"/>
                </a:solidFill>
                <a:latin typeface="Arial MT"/>
                <a:cs typeface="Arial MT"/>
              </a:rPr>
              <a:t>mask, </a:t>
            </a:r>
            <a:r>
              <a:rPr dirty="0" sz="900" spc="75">
                <a:solidFill>
                  <a:srgbClr val="696969"/>
                </a:solidFill>
                <a:latin typeface="Arial MT"/>
                <a:cs typeface="Arial MT"/>
              </a:rPr>
              <a:t>dual</a:t>
            </a:r>
            <a:r>
              <a:rPr dirty="0" sz="900" spc="7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 spc="60">
                <a:solidFill>
                  <a:srgbClr val="676767"/>
                </a:solidFill>
                <a:latin typeface="Arial MT"/>
                <a:cs typeface="Arial MT"/>
              </a:rPr>
              <a:t>benefits</a:t>
            </a:r>
            <a:endParaRPr sz="900">
              <a:latin typeface="Arial MT"/>
              <a:cs typeface="Arial MT"/>
            </a:endParaRPr>
          </a:p>
          <a:p>
            <a:pPr marL="13970" marR="5080" indent="1270">
              <a:lnSpc>
                <a:spcPct val="110000"/>
              </a:lnSpc>
            </a:pPr>
            <a:r>
              <a:rPr dirty="0" sz="900" spc="-250">
                <a:solidFill>
                  <a:srgbClr val="696969"/>
                </a:solidFill>
                <a:latin typeface="Arial MT"/>
                <a:cs typeface="Arial MT"/>
              </a:rPr>
              <a:t>TWO</a:t>
            </a:r>
            <a:r>
              <a:rPr dirty="0" sz="900" spc="114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 spc="-110">
                <a:solidFill>
                  <a:srgbClr val="696969"/>
                </a:solidFill>
                <a:latin typeface="Arial MT"/>
                <a:cs typeface="Arial MT"/>
              </a:rPr>
              <a:t>IT1OS/</a:t>
            </a:r>
            <a:r>
              <a:rPr dirty="0" sz="900" spc="5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 spc="-60">
                <a:solidFill>
                  <a:srgbClr val="696969"/>
                </a:solidFill>
                <a:latin typeface="Arial MT"/>
                <a:cs typeface="Arial MT"/>
              </a:rPr>
              <a:t>prOtOCtlVO</a:t>
            </a:r>
            <a:r>
              <a:rPr dirty="0" sz="900" spc="12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 spc="-65">
                <a:solidFill>
                  <a:srgbClr val="6B6B6B"/>
                </a:solidFill>
                <a:latin typeface="Arial MT"/>
                <a:cs typeface="Arial MT"/>
              </a:rPr>
              <a:t>plOCO</a:t>
            </a:r>
            <a:r>
              <a:rPr dirty="0" sz="900" spc="8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B6B6B"/>
                </a:solidFill>
                <a:latin typeface="Arial MT"/>
                <a:cs typeface="Arial MT"/>
              </a:rPr>
              <a:t>O!</a:t>
            </a:r>
            <a:r>
              <a:rPr dirty="0" sz="900" spc="1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00" spc="-25">
                <a:solidFill>
                  <a:srgbClr val="6B6B6B"/>
                </a:solidFill>
                <a:latin typeface="Arial MT"/>
                <a:cs typeface="Arial MT"/>
              </a:rPr>
              <a:t>ISO</a:t>
            </a:r>
            <a:r>
              <a:rPr dirty="0" sz="900" spc="6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00" spc="-45">
                <a:solidFill>
                  <a:srgbClr val="6B6B6B"/>
                </a:solidFill>
                <a:latin typeface="Arial MT"/>
                <a:cs typeface="Arial MT"/>
              </a:rPr>
              <a:t>SllL</a:t>
            </a:r>
            <a:r>
              <a:rPr dirty="0" sz="900" spc="2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00" spc="-210">
                <a:solidFill>
                  <a:srgbClr val="696969"/>
                </a:solidFill>
                <a:latin typeface="Arial MT"/>
                <a:cs typeface="Arial MT"/>
              </a:rPr>
              <a:t>COF1</a:t>
            </a:r>
            <a:r>
              <a:rPr dirty="0" sz="900" spc="10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 spc="-10">
                <a:solidFill>
                  <a:srgbClr val="6B6B6B"/>
                </a:solidFill>
                <a:latin typeface="Arial MT"/>
                <a:cs typeface="Arial MT"/>
              </a:rPr>
              <a:t>bO</a:t>
            </a:r>
            <a:r>
              <a:rPr dirty="0" sz="900" spc="4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B6B6B"/>
                </a:solidFill>
                <a:latin typeface="Arial MT"/>
                <a:cs typeface="Arial MT"/>
              </a:rPr>
              <a:t>Opplled</a:t>
            </a:r>
            <a:r>
              <a:rPr dirty="0" sz="900" spc="7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00" spc="-250">
                <a:solidFill>
                  <a:srgbClr val="6B6B6B"/>
                </a:solidFill>
                <a:latin typeface="Arial MT"/>
                <a:cs typeface="Arial MT"/>
              </a:rPr>
              <a:t>OF1</a:t>
            </a:r>
            <a:r>
              <a:rPr dirty="0" sz="900" spc="114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00" spc="-65">
                <a:solidFill>
                  <a:srgbClr val="696969"/>
                </a:solidFill>
                <a:latin typeface="Arial MT"/>
                <a:cs typeface="Arial MT"/>
              </a:rPr>
              <a:t>WriStS,</a:t>
            </a:r>
            <a:r>
              <a:rPr dirty="0" sz="900" spc="8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 spc="-120">
                <a:solidFill>
                  <a:srgbClr val="6B6B6B"/>
                </a:solidFill>
                <a:latin typeface="Arial MT"/>
                <a:cs typeface="Arial MT"/>
              </a:rPr>
              <a:t>LF1OeS,</a:t>
            </a:r>
            <a:r>
              <a:rPr dirty="0" sz="90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96969"/>
                </a:solidFill>
                <a:latin typeface="Arial MT"/>
                <a:cs typeface="Arial MT"/>
              </a:rPr>
              <a:t>and</a:t>
            </a:r>
            <a:r>
              <a:rPr dirty="0" sz="900" spc="9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96969"/>
                </a:solidFill>
                <a:latin typeface="Arial MT"/>
                <a:cs typeface="Arial MT"/>
              </a:rPr>
              <a:t>necL</a:t>
            </a:r>
            <a:r>
              <a:rPr dirty="0" sz="900" spc="10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96969"/>
                </a:solidFill>
                <a:latin typeface="Arial MT"/>
                <a:cs typeface="Arial MT"/>
              </a:rPr>
              <a:t>to</a:t>
            </a:r>
            <a:r>
              <a:rPr dirty="0" sz="900" spc="19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96969"/>
                </a:solidFill>
                <a:latin typeface="Arial MT"/>
                <a:cs typeface="Arial MT"/>
              </a:rPr>
              <a:t>ensure</a:t>
            </a:r>
            <a:r>
              <a:rPr dirty="0" sz="900" spc="16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46464"/>
                </a:solidFill>
                <a:latin typeface="Arial MT"/>
                <a:cs typeface="Arial MT"/>
              </a:rPr>
              <a:t>uni!ormi</a:t>
            </a:r>
            <a:r>
              <a:rPr dirty="0" sz="900" spc="-95">
                <a:solidFill>
                  <a:srgbClr val="646464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96969"/>
                </a:solidFill>
                <a:latin typeface="Arial MT"/>
                <a:cs typeface="Arial MT"/>
              </a:rPr>
              <a:t>t/</a:t>
            </a:r>
            <a:r>
              <a:rPr dirty="0" sz="900" spc="31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96969"/>
                </a:solidFill>
                <a:latin typeface="Arial MT"/>
                <a:cs typeface="Arial MT"/>
              </a:rPr>
              <a:t>in</a:t>
            </a:r>
            <a:r>
              <a:rPr dirty="0" sz="900" spc="13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76767"/>
                </a:solidFill>
                <a:latin typeface="Arial MT"/>
                <a:cs typeface="Arial MT"/>
              </a:rPr>
              <a:t>the</a:t>
            </a:r>
            <a:r>
              <a:rPr dirty="0" sz="900" spc="114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76767"/>
                </a:solidFill>
                <a:latin typeface="Arial MT"/>
                <a:cs typeface="Arial MT"/>
              </a:rPr>
              <a:t>complexion</a:t>
            </a:r>
            <a:r>
              <a:rPr dirty="0" sz="900" spc="229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B6B6B"/>
                </a:solidFill>
                <a:latin typeface="Arial MT"/>
                <a:cs typeface="Arial MT"/>
              </a:rPr>
              <a:t>o!</a:t>
            </a:r>
            <a:r>
              <a:rPr dirty="0" sz="900" spc="17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96969"/>
                </a:solidFill>
                <a:latin typeface="Arial MT"/>
                <a:cs typeface="Arial MT"/>
              </a:rPr>
              <a:t>all</a:t>
            </a:r>
            <a:r>
              <a:rPr dirty="0" sz="900" spc="7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76767"/>
                </a:solidFill>
                <a:latin typeface="Arial MT"/>
                <a:cs typeface="Arial MT"/>
              </a:rPr>
              <a:t>body</a:t>
            </a:r>
            <a:r>
              <a:rPr dirty="0" sz="900" spc="12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00" spc="-10">
                <a:solidFill>
                  <a:srgbClr val="696969"/>
                </a:solidFill>
                <a:latin typeface="Arial MT"/>
                <a:cs typeface="Arial MT"/>
              </a:rPr>
              <a:t>parts.</a:t>
            </a:r>
            <a:endParaRPr sz="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" y="1284729"/>
            <a:ext cx="2688341" cy="3653035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87961" y="2706623"/>
            <a:ext cx="795529" cy="1536194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17551" y="9138"/>
            <a:ext cx="1059253" cy="1005841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4197105" y="2209798"/>
            <a:ext cx="375285" cy="0"/>
          </a:xfrm>
          <a:custGeom>
            <a:avLst/>
            <a:gdLst/>
            <a:ahLst/>
            <a:cxnLst/>
            <a:rect l="l" t="t" r="r" b="b"/>
            <a:pathLst>
              <a:path w="375285" h="0">
                <a:moveTo>
                  <a:pt x="0" y="0"/>
                </a:moveTo>
                <a:lnTo>
                  <a:pt x="374904" y="0"/>
                </a:lnTo>
              </a:path>
            </a:pathLst>
          </a:custGeom>
          <a:ln w="12192">
            <a:solidFill>
              <a:srgbClr val="3F5B7C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10515" y="1778506"/>
            <a:ext cx="182880" cy="118872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51347" y="349753"/>
            <a:ext cx="1597660" cy="3530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50" spc="-235">
                <a:solidFill>
                  <a:srgbClr val="EB99C4"/>
                </a:solidFill>
              </a:rPr>
              <a:t>BRIGHTENING</a:t>
            </a:r>
            <a:endParaRPr sz="2150"/>
          </a:p>
        </p:txBody>
      </p:sp>
      <p:sp>
        <p:nvSpPr>
          <p:cNvPr id="8" name="object 8" descr=""/>
          <p:cNvSpPr txBox="1"/>
          <p:nvPr/>
        </p:nvSpPr>
        <p:spPr>
          <a:xfrm>
            <a:off x="2141994" y="1269489"/>
            <a:ext cx="1392555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4775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696969"/>
                </a:solidFill>
                <a:latin typeface="Arial MT"/>
                <a:cs typeface="Arial MT"/>
              </a:rPr>
              <a:t>O•O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1050" spc="-40">
                <a:solidFill>
                  <a:srgbClr val="646464"/>
                </a:solidFill>
                <a:latin typeface="Arial MT"/>
                <a:cs typeface="Arial MT"/>
              </a:rPr>
              <a:t>Increase</a:t>
            </a:r>
            <a:r>
              <a:rPr dirty="0" sz="1050" spc="15">
                <a:solidFill>
                  <a:srgbClr val="646464"/>
                </a:solidFill>
                <a:latin typeface="Arial MT"/>
                <a:cs typeface="Arial MT"/>
              </a:rPr>
              <a:t> </a:t>
            </a:r>
            <a:r>
              <a:rPr dirty="0" sz="1050" spc="-10">
                <a:solidFill>
                  <a:srgbClr val="6B6B6B"/>
                </a:solidFill>
                <a:latin typeface="Arial MT"/>
                <a:cs typeface="Arial MT"/>
              </a:rPr>
              <a:t>in</a:t>
            </a:r>
            <a:r>
              <a:rPr dirty="0" sz="1050" spc="-6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1050" spc="-100">
                <a:solidFill>
                  <a:srgbClr val="696969"/>
                </a:solidFill>
                <a:latin typeface="Arial MT"/>
                <a:cs typeface="Arial MT"/>
              </a:rPr>
              <a:t>sLin</a:t>
            </a:r>
            <a:r>
              <a:rPr dirty="0" sz="1050" spc="-20">
                <a:solidFill>
                  <a:srgbClr val="696969"/>
                </a:solidFill>
                <a:latin typeface="Arial MT"/>
                <a:cs typeface="Arial MT"/>
              </a:rPr>
              <a:t> moisture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145595" y="1825269"/>
            <a:ext cx="1507490" cy="520700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20955">
              <a:lnSpc>
                <a:spcPct val="100000"/>
              </a:lnSpc>
              <a:spcBef>
                <a:spcPts val="215"/>
              </a:spcBef>
            </a:pPr>
            <a:r>
              <a:rPr dirty="0" sz="1000" spc="400">
                <a:solidFill>
                  <a:srgbClr val="696969"/>
                </a:solidFill>
                <a:latin typeface="Arial MT"/>
                <a:cs typeface="Arial MT"/>
              </a:rPr>
              <a:t>8O”O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>
                <a:solidFill>
                  <a:srgbClr val="676767"/>
                </a:solidFill>
                <a:latin typeface="Arial MT"/>
                <a:cs typeface="Arial MT"/>
              </a:rPr>
              <a:t>Brightening</a:t>
            </a:r>
            <a:r>
              <a:rPr dirty="0" sz="950" spc="22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>
                <a:solidFill>
                  <a:srgbClr val="696969"/>
                </a:solidFill>
                <a:latin typeface="Arial MT"/>
                <a:cs typeface="Arial MT"/>
              </a:rPr>
              <a:t>and</a:t>
            </a:r>
            <a:r>
              <a:rPr dirty="0" sz="950" spc="16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-10">
                <a:solidFill>
                  <a:srgbClr val="676767"/>
                </a:solidFill>
                <a:latin typeface="Arial MT"/>
                <a:cs typeface="Arial MT"/>
              </a:rPr>
              <a:t>whitening</a:t>
            </a:r>
            <a:endParaRPr sz="9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z="950">
                <a:solidFill>
                  <a:srgbClr val="696969"/>
                </a:solidFill>
                <a:latin typeface="Arial MT"/>
                <a:cs typeface="Arial MT"/>
              </a:rPr>
              <a:t>of</a:t>
            </a:r>
            <a:r>
              <a:rPr dirty="0" sz="950" spc="22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>
                <a:solidFill>
                  <a:srgbClr val="6B6B6B"/>
                </a:solidFill>
                <a:latin typeface="Arial MT"/>
                <a:cs typeface="Arial MT"/>
              </a:rPr>
              <a:t>the</a:t>
            </a:r>
            <a:r>
              <a:rPr dirty="0" sz="950" spc="3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50" spc="-20">
                <a:solidFill>
                  <a:srgbClr val="696969"/>
                </a:solidFill>
                <a:latin typeface="Arial MT"/>
                <a:cs typeface="Arial MT"/>
              </a:rPr>
              <a:t>sLin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139486" y="2175509"/>
            <a:ext cx="74295" cy="170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-50">
                <a:solidFill>
                  <a:srgbClr val="EBEBEB"/>
                </a:solidFill>
                <a:latin typeface="Arial MT"/>
                <a:cs typeface="Arial MT"/>
              </a:rPr>
              <a:t>*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143949" y="2716022"/>
            <a:ext cx="38735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45">
                <a:solidFill>
                  <a:srgbClr val="6B6B6B"/>
                </a:solidFill>
                <a:latin typeface="Arial MT"/>
                <a:cs typeface="Arial MT"/>
              </a:rPr>
              <a:t>Repair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144947" y="2992375"/>
            <a:ext cx="1050290" cy="52387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3335" marR="5080" indent="-1270">
              <a:lnSpc>
                <a:spcPct val="115300"/>
              </a:lnSpc>
              <a:spcBef>
                <a:spcPts val="80"/>
              </a:spcBef>
            </a:pPr>
            <a:r>
              <a:rPr dirty="0" sz="950">
                <a:solidFill>
                  <a:srgbClr val="696969"/>
                </a:solidFill>
                <a:latin typeface="Arial MT"/>
                <a:cs typeface="Arial MT"/>
              </a:rPr>
              <a:t>Repairs</a:t>
            </a:r>
            <a:r>
              <a:rPr dirty="0" sz="950" spc="2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-10">
                <a:solidFill>
                  <a:srgbClr val="6B6B6B"/>
                </a:solidFill>
                <a:latin typeface="Arial MT"/>
                <a:cs typeface="Arial MT"/>
              </a:rPr>
              <a:t>cortical </a:t>
            </a:r>
            <a:r>
              <a:rPr dirty="0" sz="950" spc="10">
                <a:solidFill>
                  <a:srgbClr val="676767"/>
                </a:solidFill>
                <a:latin typeface="Arial MT"/>
                <a:cs typeface="Arial MT"/>
              </a:rPr>
              <a:t>inflammation</a:t>
            </a:r>
            <a:r>
              <a:rPr dirty="0" sz="950" spc="24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 spc="-25">
                <a:solidFill>
                  <a:srgbClr val="696969"/>
                </a:solidFill>
                <a:latin typeface="Arial MT"/>
                <a:cs typeface="Arial MT"/>
              </a:rPr>
              <a:t>DNA </a:t>
            </a:r>
            <a:r>
              <a:rPr dirty="0" sz="950" spc="40">
                <a:solidFill>
                  <a:srgbClr val="696969"/>
                </a:solidFill>
                <a:latin typeface="Arial MT"/>
                <a:cs typeface="Arial MT"/>
              </a:rPr>
              <a:t>damage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146566" y="3616707"/>
            <a:ext cx="1385570" cy="363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875" marR="5080" indent="-3810">
              <a:lnSpc>
                <a:spcPct val="105700"/>
              </a:lnSpc>
              <a:spcBef>
                <a:spcPts val="100"/>
              </a:spcBef>
            </a:pPr>
            <a:r>
              <a:rPr dirty="0" sz="1050" spc="-30">
                <a:solidFill>
                  <a:srgbClr val="696969"/>
                </a:solidFill>
                <a:latin typeface="Arial MT"/>
                <a:cs typeface="Arial MT"/>
              </a:rPr>
              <a:t>Inhibits </a:t>
            </a:r>
            <a:r>
              <a:rPr dirty="0" sz="1050">
                <a:solidFill>
                  <a:srgbClr val="696969"/>
                </a:solidFill>
                <a:latin typeface="Arial MT"/>
                <a:cs typeface="Arial MT"/>
              </a:rPr>
              <a:t>the</a:t>
            </a:r>
            <a:r>
              <a:rPr dirty="0" sz="1050" spc="-6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1050" spc="-10">
                <a:solidFill>
                  <a:srgbClr val="646464"/>
                </a:solidFill>
                <a:latin typeface="Arial MT"/>
                <a:cs typeface="Arial MT"/>
              </a:rPr>
              <a:t>precipitation </a:t>
            </a:r>
            <a:r>
              <a:rPr dirty="0" sz="1050">
                <a:solidFill>
                  <a:srgbClr val="666666"/>
                </a:solidFill>
                <a:latin typeface="Arial MT"/>
                <a:cs typeface="Arial MT"/>
              </a:rPr>
              <a:t>of</a:t>
            </a:r>
            <a:r>
              <a:rPr dirty="0" sz="1050" spc="10">
                <a:solidFill>
                  <a:srgbClr val="666666"/>
                </a:solidFill>
                <a:latin typeface="Arial MT"/>
                <a:cs typeface="Arial MT"/>
              </a:rPr>
              <a:t> </a:t>
            </a:r>
            <a:r>
              <a:rPr dirty="0" sz="1050" spc="-10">
                <a:solidFill>
                  <a:srgbClr val="696969"/>
                </a:solidFill>
                <a:latin typeface="Arial MT"/>
                <a:cs typeface="Arial MT"/>
              </a:rPr>
              <a:t>melanocytes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53673" y="655823"/>
            <a:ext cx="6223635" cy="6565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00" spc="-190">
                <a:solidFill>
                  <a:srgbClr val="E299C6"/>
                </a:solidFill>
                <a:latin typeface="Arial MT"/>
                <a:cs typeface="Arial MT"/>
              </a:rPr>
              <a:t>BAMBOO</a:t>
            </a:r>
            <a:r>
              <a:rPr dirty="0" sz="1900" spc="160">
                <a:solidFill>
                  <a:srgbClr val="E299C6"/>
                </a:solidFill>
                <a:latin typeface="Arial MT"/>
                <a:cs typeface="Arial MT"/>
              </a:rPr>
              <a:t> </a:t>
            </a:r>
            <a:r>
              <a:rPr dirty="0" sz="1900" spc="-240">
                <a:solidFill>
                  <a:srgbClr val="E89CC3"/>
                </a:solidFill>
                <a:latin typeface="Arial MT"/>
                <a:cs typeface="Arial MT"/>
              </a:rPr>
              <a:t>CHARCOAL</a:t>
            </a:r>
            <a:r>
              <a:rPr dirty="0" sz="1900" spc="145">
                <a:solidFill>
                  <a:srgbClr val="E89CC3"/>
                </a:solidFill>
                <a:latin typeface="Arial MT"/>
                <a:cs typeface="Arial MT"/>
              </a:rPr>
              <a:t> </a:t>
            </a:r>
            <a:r>
              <a:rPr dirty="0" sz="1900" spc="-270">
                <a:solidFill>
                  <a:srgbClr val="E299C6"/>
                </a:solidFill>
                <a:latin typeface="Arial MT"/>
                <a:cs typeface="Arial MT"/>
              </a:rPr>
              <a:t>BRIGHTENING</a:t>
            </a:r>
            <a:r>
              <a:rPr dirty="0" sz="1900" spc="310">
                <a:solidFill>
                  <a:srgbClr val="E299C6"/>
                </a:solidFill>
                <a:latin typeface="Arial MT"/>
                <a:cs typeface="Arial MT"/>
              </a:rPr>
              <a:t> </a:t>
            </a:r>
            <a:r>
              <a:rPr dirty="0" sz="1900" spc="-260">
                <a:solidFill>
                  <a:srgbClr val="E49EC3"/>
                </a:solidFill>
                <a:latin typeface="Arial MT"/>
                <a:cs typeface="Arial MT"/>
              </a:rPr>
              <a:t>AMPOULE</a:t>
            </a:r>
            <a:r>
              <a:rPr dirty="0" sz="1900" spc="55">
                <a:solidFill>
                  <a:srgbClr val="E49EC3"/>
                </a:solidFill>
                <a:latin typeface="Arial MT"/>
                <a:cs typeface="Arial MT"/>
              </a:rPr>
              <a:t> </a:t>
            </a:r>
            <a:r>
              <a:rPr dirty="0" sz="1900" spc="-295">
                <a:solidFill>
                  <a:srgbClr val="DD9AC3"/>
                </a:solidFill>
                <a:latin typeface="Arial MT"/>
                <a:cs typeface="Arial MT"/>
              </a:rPr>
              <a:t>MASK</a:t>
            </a:r>
            <a:endParaRPr sz="1900">
              <a:latin typeface="Arial MT"/>
              <a:cs typeface="Arial MT"/>
            </a:endParaRPr>
          </a:p>
          <a:p>
            <a:pPr algn="r" marR="5080">
              <a:lnSpc>
                <a:spcPct val="100000"/>
              </a:lnSpc>
              <a:spcBef>
                <a:spcPts val="1550"/>
              </a:spcBef>
            </a:pPr>
            <a:r>
              <a:rPr dirty="0" sz="950" spc="-45">
                <a:solidFill>
                  <a:srgbClr val="696969"/>
                </a:solidFill>
                <a:latin typeface="Arial MT"/>
                <a:cs typeface="Arial MT"/>
              </a:rPr>
              <a:t>ESSENTIAL</a:t>
            </a:r>
            <a:r>
              <a:rPr dirty="0" sz="950" spc="-10">
                <a:solidFill>
                  <a:srgbClr val="696969"/>
                </a:solidFill>
                <a:latin typeface="Arial MT"/>
                <a:cs typeface="Arial MT"/>
              </a:rPr>
              <a:t> INGREDIENT: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5178993" y="1288150"/>
            <a:ext cx="3286760" cy="78676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algn="just" marL="14604">
              <a:lnSpc>
                <a:spcPct val="100000"/>
              </a:lnSpc>
              <a:spcBef>
                <a:spcPts val="190"/>
              </a:spcBef>
            </a:pPr>
            <a:r>
              <a:rPr dirty="0" sz="900">
                <a:solidFill>
                  <a:srgbClr val="676767"/>
                </a:solidFill>
                <a:latin typeface="Arial MT"/>
                <a:cs typeface="Arial MT"/>
              </a:rPr>
              <a:t>Patent</a:t>
            </a:r>
            <a:r>
              <a:rPr dirty="0" sz="900" spc="27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B6B6B"/>
                </a:solidFill>
                <a:latin typeface="Arial MT"/>
                <a:cs typeface="Arial MT"/>
              </a:rPr>
              <a:t>name:</a:t>
            </a:r>
            <a:r>
              <a:rPr dirty="0" sz="900" spc="5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B6B6B"/>
                </a:solidFill>
                <a:latin typeface="Arial MT"/>
                <a:cs typeface="Arial MT"/>
              </a:rPr>
              <a:t>[Clair</a:t>
            </a:r>
            <a:r>
              <a:rPr dirty="0" sz="900" spc="20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00" spc="-60">
                <a:solidFill>
                  <a:srgbClr val="6B6B6B"/>
                </a:solidFill>
                <a:latin typeface="Arial MT"/>
                <a:cs typeface="Arial MT"/>
              </a:rPr>
              <a:t>BLANCHE</a:t>
            </a:r>
            <a:r>
              <a:rPr dirty="0" sz="900" spc="4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00" spc="-295">
                <a:solidFill>
                  <a:srgbClr val="676767"/>
                </a:solidFill>
                <a:latin typeface="Arial MT"/>
                <a:cs typeface="Arial MT"/>
              </a:rPr>
              <a:t>—</a:t>
            </a:r>
            <a:r>
              <a:rPr dirty="0" sz="900" spc="-25">
                <a:solidFill>
                  <a:srgbClr val="676767"/>
                </a:solidFill>
                <a:latin typeface="Arial MT"/>
                <a:cs typeface="Arial MT"/>
              </a:rPr>
              <a:t>II]</a:t>
            </a:r>
            <a:endParaRPr sz="900">
              <a:latin typeface="Arial MT"/>
              <a:cs typeface="Arial MT"/>
            </a:endParaRPr>
          </a:p>
          <a:p>
            <a:pPr algn="just" marL="12700" marR="5080" indent="-635">
              <a:lnSpc>
                <a:spcPct val="106700"/>
              </a:lnSpc>
              <a:spcBef>
                <a:spcPts val="15"/>
              </a:spcBef>
            </a:pPr>
            <a:r>
              <a:rPr dirty="0" sz="950" spc="-10">
                <a:solidFill>
                  <a:srgbClr val="696969"/>
                </a:solidFill>
                <a:latin typeface="Arial MT"/>
                <a:cs typeface="Arial MT"/>
              </a:rPr>
              <a:t>INCI</a:t>
            </a:r>
            <a:r>
              <a:rPr dirty="0" sz="950" spc="3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-10">
                <a:solidFill>
                  <a:srgbClr val="696969"/>
                </a:solidFill>
                <a:latin typeface="Arial MT"/>
                <a:cs typeface="Arial MT"/>
              </a:rPr>
              <a:t>Names:</a:t>
            </a:r>
            <a:r>
              <a:rPr dirty="0" sz="950" spc="8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>
                <a:solidFill>
                  <a:srgbClr val="696969"/>
                </a:solidFill>
                <a:latin typeface="Arial MT"/>
                <a:cs typeface="Arial MT"/>
              </a:rPr>
              <a:t>Arbutin,</a:t>
            </a:r>
            <a:r>
              <a:rPr dirty="0" sz="950" spc="1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>
                <a:solidFill>
                  <a:srgbClr val="676767"/>
                </a:solidFill>
                <a:latin typeface="Arial MT"/>
                <a:cs typeface="Arial MT"/>
              </a:rPr>
              <a:t>Acetyl</a:t>
            </a:r>
            <a:r>
              <a:rPr dirty="0" sz="950" spc="3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 spc="-40">
                <a:solidFill>
                  <a:srgbClr val="676767"/>
                </a:solidFill>
                <a:latin typeface="Arial MT"/>
                <a:cs typeface="Arial MT"/>
              </a:rPr>
              <a:t>Tyrosine,</a:t>
            </a:r>
            <a:r>
              <a:rPr dirty="0" sz="95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>
                <a:solidFill>
                  <a:srgbClr val="696969"/>
                </a:solidFill>
                <a:latin typeface="Arial MT"/>
                <a:cs typeface="Arial MT"/>
              </a:rPr>
              <a:t>Saxifraga</a:t>
            </a:r>
            <a:r>
              <a:rPr dirty="0" sz="950" spc="7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-10">
                <a:solidFill>
                  <a:srgbClr val="676767"/>
                </a:solidFill>
                <a:latin typeface="Arial MT"/>
                <a:cs typeface="Arial MT"/>
              </a:rPr>
              <a:t>Sarmentosa </a:t>
            </a:r>
            <a:r>
              <a:rPr dirty="0" sz="950">
                <a:solidFill>
                  <a:srgbClr val="696969"/>
                </a:solidFill>
                <a:latin typeface="Arial MT"/>
                <a:cs typeface="Arial MT"/>
              </a:rPr>
              <a:t>Extract,</a:t>
            </a:r>
            <a:r>
              <a:rPr dirty="0" sz="950" spc="35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>
                <a:solidFill>
                  <a:srgbClr val="666666"/>
                </a:solidFill>
                <a:latin typeface="Arial MT"/>
                <a:cs typeface="Arial MT"/>
              </a:rPr>
              <a:t>Paeonia</a:t>
            </a:r>
            <a:r>
              <a:rPr dirty="0" sz="950" spc="425">
                <a:solidFill>
                  <a:srgbClr val="666666"/>
                </a:solidFill>
                <a:latin typeface="Arial MT"/>
                <a:cs typeface="Arial MT"/>
              </a:rPr>
              <a:t> </a:t>
            </a:r>
            <a:r>
              <a:rPr dirty="0" sz="950">
                <a:solidFill>
                  <a:srgbClr val="666666"/>
                </a:solidFill>
                <a:latin typeface="Arial MT"/>
                <a:cs typeface="Arial MT"/>
              </a:rPr>
              <a:t>Suffruticosa</a:t>
            </a:r>
            <a:r>
              <a:rPr dirty="0" sz="950" spc="425">
                <a:solidFill>
                  <a:srgbClr val="666666"/>
                </a:solidFill>
                <a:latin typeface="Arial MT"/>
                <a:cs typeface="Arial MT"/>
              </a:rPr>
              <a:t> </a:t>
            </a:r>
            <a:r>
              <a:rPr dirty="0" sz="950">
                <a:solidFill>
                  <a:srgbClr val="6B6B6B"/>
                </a:solidFill>
                <a:latin typeface="Arial MT"/>
                <a:cs typeface="Arial MT"/>
              </a:rPr>
              <a:t>Root</a:t>
            </a:r>
            <a:r>
              <a:rPr dirty="0" sz="950" spc="40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50">
                <a:solidFill>
                  <a:srgbClr val="676767"/>
                </a:solidFill>
                <a:latin typeface="Arial MT"/>
                <a:cs typeface="Arial MT"/>
              </a:rPr>
              <a:t>Extract,</a:t>
            </a:r>
            <a:r>
              <a:rPr dirty="0" sz="950" spc="29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 spc="-10">
                <a:solidFill>
                  <a:srgbClr val="676767"/>
                </a:solidFill>
                <a:latin typeface="Arial MT"/>
                <a:cs typeface="Arial MT"/>
              </a:rPr>
              <a:t>Aminopropyl </a:t>
            </a:r>
            <a:r>
              <a:rPr dirty="0" sz="950">
                <a:solidFill>
                  <a:srgbClr val="676767"/>
                </a:solidFill>
                <a:latin typeface="Arial MT"/>
                <a:cs typeface="Arial MT"/>
              </a:rPr>
              <a:t>Ascorbyl</a:t>
            </a:r>
            <a:r>
              <a:rPr dirty="0" sz="950" spc="229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>
                <a:solidFill>
                  <a:srgbClr val="696969"/>
                </a:solidFill>
                <a:latin typeface="Arial MT"/>
                <a:cs typeface="Arial MT"/>
              </a:rPr>
              <a:t>Phosphate,</a:t>
            </a:r>
            <a:r>
              <a:rPr dirty="0" sz="950" spc="18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>
                <a:solidFill>
                  <a:srgbClr val="696969"/>
                </a:solidFill>
                <a:latin typeface="Arial MT"/>
                <a:cs typeface="Arial MT"/>
              </a:rPr>
              <a:t>Scutellaria</a:t>
            </a:r>
            <a:r>
              <a:rPr dirty="0" sz="950" spc="29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>
                <a:solidFill>
                  <a:srgbClr val="696969"/>
                </a:solidFill>
                <a:latin typeface="Arial MT"/>
                <a:cs typeface="Arial MT"/>
              </a:rPr>
              <a:t>Baicalensis</a:t>
            </a:r>
            <a:r>
              <a:rPr dirty="0" sz="950" spc="24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>
                <a:solidFill>
                  <a:srgbClr val="696969"/>
                </a:solidFill>
                <a:latin typeface="Arial MT"/>
                <a:cs typeface="Arial MT"/>
              </a:rPr>
              <a:t>Root</a:t>
            </a:r>
            <a:r>
              <a:rPr dirty="0" sz="950" spc="21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50" spc="-10">
                <a:solidFill>
                  <a:srgbClr val="666666"/>
                </a:solidFill>
                <a:latin typeface="Arial MT"/>
                <a:cs typeface="Arial MT"/>
              </a:rPr>
              <a:t>Extract, </a:t>
            </a:r>
            <a:r>
              <a:rPr dirty="0" sz="900" spc="-10">
                <a:solidFill>
                  <a:srgbClr val="696969"/>
                </a:solidFill>
                <a:latin typeface="Arial MT"/>
                <a:cs typeface="Arial MT"/>
              </a:rPr>
              <a:t>Glutathione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5178422" y="2140711"/>
            <a:ext cx="32829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20">
                <a:solidFill>
                  <a:srgbClr val="676767"/>
                </a:solidFill>
                <a:latin typeface="Arial MT"/>
                <a:cs typeface="Arial MT"/>
              </a:rPr>
              <a:t>The</a:t>
            </a:r>
            <a:r>
              <a:rPr dirty="0" sz="900" spc="42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00" spc="20">
                <a:solidFill>
                  <a:srgbClr val="6B6B6B"/>
                </a:solidFill>
                <a:latin typeface="Arial MT"/>
                <a:cs typeface="Arial MT"/>
              </a:rPr>
              <a:t>main</a:t>
            </a:r>
            <a:r>
              <a:rPr dirty="0" sz="900" spc="44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00" spc="20">
                <a:solidFill>
                  <a:srgbClr val="676767"/>
                </a:solidFill>
                <a:latin typeface="Arial MT"/>
                <a:cs typeface="Arial MT"/>
              </a:rPr>
              <a:t>ingredient</a:t>
            </a:r>
            <a:r>
              <a:rPr dirty="0" sz="900" spc="130">
                <a:solidFill>
                  <a:srgbClr val="676767"/>
                </a:solidFill>
                <a:latin typeface="Arial MT"/>
                <a:cs typeface="Arial MT"/>
              </a:rPr>
              <a:t>  </a:t>
            </a:r>
            <a:r>
              <a:rPr dirty="0" sz="900" spc="20">
                <a:solidFill>
                  <a:srgbClr val="696969"/>
                </a:solidFill>
                <a:latin typeface="Arial MT"/>
                <a:cs typeface="Arial MT"/>
              </a:rPr>
              <a:t>used</a:t>
            </a:r>
            <a:r>
              <a:rPr dirty="0" sz="900" spc="45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 spc="20">
                <a:solidFill>
                  <a:srgbClr val="707070"/>
                </a:solidFill>
                <a:latin typeface="Arial MT"/>
                <a:cs typeface="Arial MT"/>
              </a:rPr>
              <a:t>in</a:t>
            </a:r>
            <a:r>
              <a:rPr dirty="0" sz="900" spc="39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900" spc="20">
                <a:solidFill>
                  <a:srgbClr val="6B6B6B"/>
                </a:solidFill>
                <a:latin typeface="Arial MT"/>
                <a:cs typeface="Arial MT"/>
              </a:rPr>
              <a:t>this</a:t>
            </a:r>
            <a:r>
              <a:rPr dirty="0" sz="900" spc="42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00" spc="20">
                <a:solidFill>
                  <a:srgbClr val="676767"/>
                </a:solidFill>
                <a:latin typeface="Arial MT"/>
                <a:cs typeface="Arial MT"/>
              </a:rPr>
              <a:t>masL</a:t>
            </a:r>
            <a:r>
              <a:rPr dirty="0" sz="900" spc="45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00" spc="20">
                <a:solidFill>
                  <a:srgbClr val="6D6D6D"/>
                </a:solidFill>
                <a:latin typeface="Arial MT"/>
                <a:cs typeface="Arial MT"/>
              </a:rPr>
              <a:t>is</a:t>
            </a:r>
            <a:r>
              <a:rPr dirty="0" sz="900" spc="370">
                <a:solidFill>
                  <a:srgbClr val="6D6D6D"/>
                </a:solidFill>
                <a:latin typeface="Arial MT"/>
                <a:cs typeface="Arial MT"/>
              </a:rPr>
              <a:t> </a:t>
            </a:r>
            <a:r>
              <a:rPr dirty="0" sz="900" spc="20">
                <a:solidFill>
                  <a:srgbClr val="696969"/>
                </a:solidFill>
                <a:latin typeface="Arial MT"/>
                <a:cs typeface="Arial MT"/>
              </a:rPr>
              <a:t>called</a:t>
            </a:r>
            <a:r>
              <a:rPr dirty="0" sz="900" spc="-10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 spc="-10">
                <a:solidFill>
                  <a:srgbClr val="696969"/>
                </a:solidFill>
                <a:latin typeface="Arial MT"/>
                <a:cs typeface="Arial MT"/>
              </a:rPr>
              <a:t>[Clair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5180766" y="2277871"/>
            <a:ext cx="2163445" cy="48260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algn="just" marL="12700" marR="5080" indent="635">
              <a:lnSpc>
                <a:spcPct val="111700"/>
              </a:lnSpc>
              <a:spcBef>
                <a:spcPts val="80"/>
              </a:spcBef>
            </a:pPr>
            <a:r>
              <a:rPr dirty="0" sz="900" spc="-95">
                <a:solidFill>
                  <a:srgbClr val="646464"/>
                </a:solidFill>
                <a:latin typeface="Arial MT"/>
                <a:cs typeface="Arial MT"/>
              </a:rPr>
              <a:t>BLANCHE—</a:t>
            </a:r>
            <a:r>
              <a:rPr dirty="0" sz="900" spc="-40">
                <a:solidFill>
                  <a:srgbClr val="646464"/>
                </a:solidFill>
                <a:latin typeface="Arial MT"/>
                <a:cs typeface="Arial MT"/>
              </a:rPr>
              <a:t>II]</a:t>
            </a:r>
            <a:r>
              <a:rPr dirty="0" sz="900" spc="-5">
                <a:solidFill>
                  <a:srgbClr val="646464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96969"/>
                </a:solidFill>
                <a:latin typeface="Arial MT"/>
                <a:cs typeface="Arial MT"/>
              </a:rPr>
              <a:t>,</a:t>
            </a:r>
            <a:r>
              <a:rPr dirty="0" sz="900" spc="185">
                <a:solidFill>
                  <a:srgbClr val="696969"/>
                </a:solidFill>
                <a:latin typeface="Arial MT"/>
                <a:cs typeface="Arial MT"/>
              </a:rPr>
              <a:t>  </a:t>
            </a:r>
            <a:r>
              <a:rPr dirty="0" sz="900">
                <a:solidFill>
                  <a:srgbClr val="696969"/>
                </a:solidFill>
                <a:latin typeface="Arial MT"/>
                <a:cs typeface="Arial MT"/>
              </a:rPr>
              <a:t>which</a:t>
            </a:r>
            <a:r>
              <a:rPr dirty="0" sz="900" spc="140">
                <a:solidFill>
                  <a:srgbClr val="696969"/>
                </a:solidFill>
                <a:latin typeface="Arial MT"/>
                <a:cs typeface="Arial MT"/>
              </a:rPr>
              <a:t>  </a:t>
            </a:r>
            <a:r>
              <a:rPr dirty="0" sz="900">
                <a:solidFill>
                  <a:srgbClr val="6E6E6E"/>
                </a:solidFill>
                <a:latin typeface="Arial MT"/>
                <a:cs typeface="Arial MT"/>
              </a:rPr>
              <a:t>is</a:t>
            </a:r>
            <a:r>
              <a:rPr dirty="0" sz="900" spc="484">
                <a:solidFill>
                  <a:srgbClr val="6E6E6E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96969"/>
                </a:solidFill>
                <a:latin typeface="Arial MT"/>
                <a:cs typeface="Arial MT"/>
              </a:rPr>
              <a:t>composed</a:t>
            </a:r>
            <a:r>
              <a:rPr dirty="0" sz="900" spc="160">
                <a:solidFill>
                  <a:srgbClr val="696969"/>
                </a:solidFill>
                <a:latin typeface="Arial MT"/>
                <a:cs typeface="Arial MT"/>
              </a:rPr>
              <a:t>  </a:t>
            </a:r>
            <a:r>
              <a:rPr dirty="0" sz="900" spc="-25">
                <a:solidFill>
                  <a:srgbClr val="696969"/>
                </a:solidFill>
                <a:latin typeface="Arial MT"/>
                <a:cs typeface="Arial MT"/>
              </a:rPr>
              <a:t>of </a:t>
            </a:r>
            <a:r>
              <a:rPr dirty="0" sz="900">
                <a:solidFill>
                  <a:srgbClr val="696969"/>
                </a:solidFill>
                <a:latin typeface="Arial MT"/>
                <a:cs typeface="Arial MT"/>
              </a:rPr>
              <a:t>whitening</a:t>
            </a:r>
            <a:r>
              <a:rPr dirty="0" sz="900" spc="180">
                <a:solidFill>
                  <a:srgbClr val="696969"/>
                </a:solidFill>
                <a:latin typeface="Arial MT"/>
                <a:cs typeface="Arial MT"/>
              </a:rPr>
              <a:t>  </a:t>
            </a:r>
            <a:r>
              <a:rPr dirty="0" sz="900">
                <a:solidFill>
                  <a:srgbClr val="696969"/>
                </a:solidFill>
                <a:latin typeface="Arial MT"/>
                <a:cs typeface="Arial MT"/>
              </a:rPr>
              <a:t>extracts.</a:t>
            </a:r>
            <a:r>
              <a:rPr dirty="0" sz="900" spc="185">
                <a:solidFill>
                  <a:srgbClr val="696969"/>
                </a:solidFill>
                <a:latin typeface="Arial MT"/>
                <a:cs typeface="Arial MT"/>
              </a:rPr>
              <a:t>  </a:t>
            </a:r>
            <a:r>
              <a:rPr dirty="0" sz="900">
                <a:solidFill>
                  <a:srgbClr val="696969"/>
                </a:solidFill>
                <a:latin typeface="Arial MT"/>
                <a:cs typeface="Arial MT"/>
              </a:rPr>
              <a:t>The</a:t>
            </a:r>
            <a:r>
              <a:rPr dirty="0" sz="900" spc="160">
                <a:solidFill>
                  <a:srgbClr val="696969"/>
                </a:solidFill>
                <a:latin typeface="Arial MT"/>
                <a:cs typeface="Arial MT"/>
              </a:rPr>
              <a:t>  </a:t>
            </a:r>
            <a:r>
              <a:rPr dirty="0" sz="900">
                <a:solidFill>
                  <a:srgbClr val="696969"/>
                </a:solidFill>
                <a:latin typeface="Arial MT"/>
                <a:cs typeface="Arial MT"/>
              </a:rPr>
              <a:t>primary</a:t>
            </a:r>
            <a:r>
              <a:rPr dirty="0" sz="900" spc="170">
                <a:solidFill>
                  <a:srgbClr val="696969"/>
                </a:solidFill>
                <a:latin typeface="Arial MT"/>
                <a:cs typeface="Arial MT"/>
              </a:rPr>
              <a:t>  </a:t>
            </a:r>
            <a:r>
              <a:rPr dirty="0" sz="900" spc="-20">
                <a:solidFill>
                  <a:srgbClr val="676767"/>
                </a:solidFill>
                <a:latin typeface="Arial MT"/>
                <a:cs typeface="Arial MT"/>
              </a:rPr>
              <a:t>role </a:t>
            </a:r>
            <a:r>
              <a:rPr dirty="0" sz="900">
                <a:solidFill>
                  <a:srgbClr val="6B6B6B"/>
                </a:solidFill>
                <a:latin typeface="Arial MT"/>
                <a:cs typeface="Arial MT"/>
              </a:rPr>
              <a:t>production</a:t>
            </a:r>
            <a:r>
              <a:rPr dirty="0" sz="900" spc="250">
                <a:solidFill>
                  <a:srgbClr val="6B6B6B"/>
                </a:solidFill>
                <a:latin typeface="Arial MT"/>
                <a:cs typeface="Arial MT"/>
              </a:rPr>
              <a:t>  </a:t>
            </a:r>
            <a:r>
              <a:rPr dirty="0" sz="900">
                <a:solidFill>
                  <a:srgbClr val="676767"/>
                </a:solidFill>
                <a:latin typeface="Arial MT"/>
                <a:cs typeface="Arial MT"/>
              </a:rPr>
              <a:t>of</a:t>
            </a:r>
            <a:r>
              <a:rPr dirty="0" sz="900" spc="254">
                <a:solidFill>
                  <a:srgbClr val="676767"/>
                </a:solidFill>
                <a:latin typeface="Arial MT"/>
                <a:cs typeface="Arial MT"/>
              </a:rPr>
              <a:t>  </a:t>
            </a:r>
            <a:r>
              <a:rPr dirty="0" sz="900">
                <a:solidFill>
                  <a:srgbClr val="666666"/>
                </a:solidFill>
                <a:latin typeface="Arial MT"/>
                <a:cs typeface="Arial MT"/>
              </a:rPr>
              <a:t>melanin</a:t>
            </a:r>
            <a:r>
              <a:rPr dirty="0" sz="900" spc="220">
                <a:solidFill>
                  <a:srgbClr val="666666"/>
                </a:solidFill>
                <a:latin typeface="Arial MT"/>
                <a:cs typeface="Arial MT"/>
              </a:rPr>
              <a:t>  </a:t>
            </a:r>
            <a:r>
              <a:rPr dirty="0" sz="900">
                <a:solidFill>
                  <a:srgbClr val="676767"/>
                </a:solidFill>
                <a:latin typeface="Arial MT"/>
                <a:cs typeface="Arial MT"/>
              </a:rPr>
              <a:t>and</a:t>
            </a:r>
            <a:r>
              <a:rPr dirty="0" sz="900" spc="225">
                <a:solidFill>
                  <a:srgbClr val="676767"/>
                </a:solidFill>
                <a:latin typeface="Arial MT"/>
                <a:cs typeface="Arial MT"/>
              </a:rPr>
              <a:t>  </a:t>
            </a:r>
            <a:r>
              <a:rPr dirty="0" sz="900" spc="-10">
                <a:solidFill>
                  <a:srgbClr val="666666"/>
                </a:solidFill>
                <a:latin typeface="Arial MT"/>
                <a:cs typeface="Arial MT"/>
              </a:rPr>
              <a:t>reduce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7390438" y="2277871"/>
            <a:ext cx="1069975" cy="48260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algn="just" marL="12700" marR="5080" indent="15875">
              <a:lnSpc>
                <a:spcPct val="111700"/>
              </a:lnSpc>
              <a:spcBef>
                <a:spcPts val="80"/>
              </a:spcBef>
            </a:pPr>
            <a:r>
              <a:rPr dirty="0" sz="900">
                <a:solidFill>
                  <a:srgbClr val="6E6E6E"/>
                </a:solidFill>
                <a:latin typeface="Arial MT"/>
                <a:cs typeface="Arial MT"/>
              </a:rPr>
              <a:t>7</a:t>
            </a:r>
            <a:r>
              <a:rPr dirty="0" sz="900" spc="459">
                <a:solidFill>
                  <a:srgbClr val="6E6E6E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76767"/>
                </a:solidFill>
                <a:latin typeface="Arial MT"/>
                <a:cs typeface="Arial MT"/>
              </a:rPr>
              <a:t>highly</a:t>
            </a:r>
            <a:r>
              <a:rPr dirty="0" sz="900" spc="130">
                <a:solidFill>
                  <a:srgbClr val="676767"/>
                </a:solidFill>
                <a:latin typeface="Arial MT"/>
                <a:cs typeface="Arial MT"/>
              </a:rPr>
              <a:t>  </a:t>
            </a:r>
            <a:r>
              <a:rPr dirty="0" sz="900" spc="-10">
                <a:solidFill>
                  <a:srgbClr val="696969"/>
                </a:solidFill>
                <a:latin typeface="Arial MT"/>
                <a:cs typeface="Arial MT"/>
              </a:rPr>
              <a:t>effective </a:t>
            </a:r>
            <a:r>
              <a:rPr dirty="0" sz="900">
                <a:solidFill>
                  <a:srgbClr val="6E6E6E"/>
                </a:solidFill>
                <a:latin typeface="Arial MT"/>
                <a:cs typeface="Arial MT"/>
              </a:rPr>
              <a:t>is</a:t>
            </a:r>
            <a:r>
              <a:rPr dirty="0" sz="900" spc="420">
                <a:solidFill>
                  <a:srgbClr val="6E6E6E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B6B6B"/>
                </a:solidFill>
                <a:latin typeface="Arial MT"/>
                <a:cs typeface="Arial MT"/>
              </a:rPr>
              <a:t>to</a:t>
            </a:r>
            <a:r>
              <a:rPr dirty="0" sz="900" spc="190">
                <a:solidFill>
                  <a:srgbClr val="6B6B6B"/>
                </a:solidFill>
                <a:latin typeface="Arial MT"/>
                <a:cs typeface="Arial MT"/>
              </a:rPr>
              <a:t>  </a:t>
            </a:r>
            <a:r>
              <a:rPr dirty="0" sz="900">
                <a:solidFill>
                  <a:srgbClr val="6B6B6B"/>
                </a:solidFill>
                <a:latin typeface="Arial MT"/>
                <a:cs typeface="Arial MT"/>
              </a:rPr>
              <a:t>prevent</a:t>
            </a:r>
            <a:r>
              <a:rPr dirty="0" sz="900" spc="45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00" spc="-25">
                <a:solidFill>
                  <a:srgbClr val="696969"/>
                </a:solidFill>
                <a:latin typeface="Arial MT"/>
                <a:cs typeface="Arial MT"/>
              </a:rPr>
              <a:t>the </a:t>
            </a:r>
            <a:r>
              <a:rPr dirty="0" sz="900">
                <a:solidFill>
                  <a:srgbClr val="666666"/>
                </a:solidFill>
                <a:latin typeface="Arial MT"/>
                <a:cs typeface="Arial MT"/>
              </a:rPr>
              <a:t>sLin</a:t>
            </a:r>
            <a:r>
              <a:rPr dirty="0" sz="900" spc="420">
                <a:solidFill>
                  <a:srgbClr val="666666"/>
                </a:solidFill>
                <a:latin typeface="Arial MT"/>
                <a:cs typeface="Arial MT"/>
              </a:rPr>
              <a:t> </a:t>
            </a:r>
            <a:r>
              <a:rPr dirty="0" sz="900" spc="-10">
                <a:solidFill>
                  <a:srgbClr val="696969"/>
                </a:solidFill>
                <a:latin typeface="Arial MT"/>
                <a:cs typeface="Arial MT"/>
              </a:rPr>
              <a:t>pigmentation,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5179093" y="2735073"/>
            <a:ext cx="3284854" cy="139700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algn="just" marL="12700" marR="5080">
              <a:lnSpc>
                <a:spcPct val="111300"/>
              </a:lnSpc>
              <a:spcBef>
                <a:spcPts val="85"/>
              </a:spcBef>
            </a:pPr>
            <a:r>
              <a:rPr dirty="0" sz="900">
                <a:solidFill>
                  <a:srgbClr val="696969"/>
                </a:solidFill>
                <a:latin typeface="Arial MT"/>
                <a:cs typeface="Arial MT"/>
              </a:rPr>
              <a:t>thereby</a:t>
            </a:r>
            <a:r>
              <a:rPr dirty="0" sz="900" spc="335">
                <a:solidFill>
                  <a:srgbClr val="696969"/>
                </a:solidFill>
                <a:latin typeface="Arial MT"/>
                <a:cs typeface="Arial MT"/>
              </a:rPr>
              <a:t>  </a:t>
            </a:r>
            <a:r>
              <a:rPr dirty="0" sz="900">
                <a:solidFill>
                  <a:srgbClr val="666666"/>
                </a:solidFill>
                <a:latin typeface="Arial MT"/>
                <a:cs typeface="Arial MT"/>
              </a:rPr>
              <a:t>achieving</a:t>
            </a:r>
            <a:r>
              <a:rPr dirty="0" sz="900" spc="320">
                <a:solidFill>
                  <a:srgbClr val="666666"/>
                </a:solidFill>
                <a:latin typeface="Arial MT"/>
                <a:cs typeface="Arial MT"/>
              </a:rPr>
              <a:t>  </a:t>
            </a:r>
            <a:r>
              <a:rPr dirty="0" sz="900">
                <a:solidFill>
                  <a:srgbClr val="6B6B6B"/>
                </a:solidFill>
                <a:latin typeface="Arial MT"/>
                <a:cs typeface="Arial MT"/>
              </a:rPr>
              <a:t>the</a:t>
            </a:r>
            <a:r>
              <a:rPr dirty="0" sz="900" spc="330">
                <a:solidFill>
                  <a:srgbClr val="6B6B6B"/>
                </a:solidFill>
                <a:latin typeface="Arial MT"/>
                <a:cs typeface="Arial MT"/>
              </a:rPr>
              <a:t>  </a:t>
            </a:r>
            <a:r>
              <a:rPr dirty="0" sz="900" spc="-25">
                <a:solidFill>
                  <a:srgbClr val="676767"/>
                </a:solidFill>
                <a:latin typeface="Arial MT"/>
                <a:cs typeface="Arial MT"/>
              </a:rPr>
              <a:t>sLin—</a:t>
            </a:r>
            <a:r>
              <a:rPr dirty="0" sz="900">
                <a:solidFill>
                  <a:srgbClr val="676767"/>
                </a:solidFill>
                <a:latin typeface="Arial MT"/>
                <a:cs typeface="Arial MT"/>
              </a:rPr>
              <a:t>brightening</a:t>
            </a:r>
            <a:r>
              <a:rPr dirty="0" sz="900" spc="295">
                <a:solidFill>
                  <a:srgbClr val="676767"/>
                </a:solidFill>
                <a:latin typeface="Arial MT"/>
                <a:cs typeface="Arial MT"/>
              </a:rPr>
              <a:t>  </a:t>
            </a:r>
            <a:r>
              <a:rPr dirty="0" sz="900" spc="55">
                <a:solidFill>
                  <a:srgbClr val="696969"/>
                </a:solidFill>
                <a:latin typeface="Arial MT"/>
                <a:cs typeface="Arial MT"/>
              </a:rPr>
              <a:t>effect.</a:t>
            </a:r>
            <a:r>
              <a:rPr dirty="0" sz="900" spc="315">
                <a:solidFill>
                  <a:srgbClr val="696969"/>
                </a:solidFill>
                <a:latin typeface="Arial MT"/>
                <a:cs typeface="Arial MT"/>
              </a:rPr>
              <a:t>  </a:t>
            </a:r>
            <a:r>
              <a:rPr dirty="0" sz="900" spc="-20">
                <a:solidFill>
                  <a:srgbClr val="696969"/>
                </a:solidFill>
                <a:latin typeface="Arial MT"/>
                <a:cs typeface="Arial MT"/>
              </a:rPr>
              <a:t>Clair </a:t>
            </a:r>
            <a:r>
              <a:rPr dirty="0" sz="900" spc="-114">
                <a:solidFill>
                  <a:srgbClr val="696969"/>
                </a:solidFill>
                <a:latin typeface="Arial MT"/>
                <a:cs typeface="Arial MT"/>
              </a:rPr>
              <a:t>BLANCHE—</a:t>
            </a:r>
            <a:r>
              <a:rPr dirty="0" sz="900">
                <a:solidFill>
                  <a:srgbClr val="696969"/>
                </a:solidFill>
                <a:latin typeface="Arial MT"/>
                <a:cs typeface="Arial MT"/>
              </a:rPr>
              <a:t>II</a:t>
            </a:r>
            <a:r>
              <a:rPr dirty="0" sz="900" spc="35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76767"/>
                </a:solidFill>
                <a:latin typeface="Arial MT"/>
                <a:cs typeface="Arial MT"/>
              </a:rPr>
              <a:t>is</a:t>
            </a:r>
            <a:r>
              <a:rPr dirty="0" sz="900" spc="13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B6B6B"/>
                </a:solidFill>
                <a:latin typeface="Arial MT"/>
                <a:cs typeface="Arial MT"/>
              </a:rPr>
              <a:t>a</a:t>
            </a:r>
            <a:r>
              <a:rPr dirty="0" sz="900" spc="15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76767"/>
                </a:solidFill>
                <a:latin typeface="Arial MT"/>
                <a:cs typeface="Arial MT"/>
              </a:rPr>
              <a:t>collagenase</a:t>
            </a:r>
            <a:r>
              <a:rPr dirty="0" sz="900" spc="21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96969"/>
                </a:solidFill>
                <a:latin typeface="Arial MT"/>
                <a:cs typeface="Arial MT"/>
              </a:rPr>
              <a:t>inhibitor</a:t>
            </a:r>
            <a:r>
              <a:rPr dirty="0" sz="900" spc="18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 spc="50">
                <a:solidFill>
                  <a:srgbClr val="696969"/>
                </a:solidFill>
                <a:latin typeface="Arial MT"/>
                <a:cs typeface="Arial MT"/>
              </a:rPr>
              <a:t>that</a:t>
            </a:r>
            <a:r>
              <a:rPr dirty="0" sz="900" spc="20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B6B6B"/>
                </a:solidFill>
                <a:latin typeface="Arial MT"/>
                <a:cs typeface="Arial MT"/>
              </a:rPr>
              <a:t>blocks</a:t>
            </a:r>
            <a:r>
              <a:rPr dirty="0" sz="900" spc="16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00" spc="-10">
                <a:solidFill>
                  <a:srgbClr val="696969"/>
                </a:solidFill>
                <a:latin typeface="Arial MT"/>
                <a:cs typeface="Arial MT"/>
              </a:rPr>
              <a:t>tyrosinase </a:t>
            </a:r>
            <a:r>
              <a:rPr dirty="0" sz="900">
                <a:solidFill>
                  <a:srgbClr val="696969"/>
                </a:solidFill>
                <a:latin typeface="Arial MT"/>
                <a:cs typeface="Arial MT"/>
              </a:rPr>
              <a:t>activity,</a:t>
            </a:r>
            <a:r>
              <a:rPr dirty="0" sz="900" spc="265">
                <a:solidFill>
                  <a:srgbClr val="696969"/>
                </a:solidFill>
                <a:latin typeface="Arial MT"/>
                <a:cs typeface="Arial MT"/>
              </a:rPr>
              <a:t>  </a:t>
            </a:r>
            <a:r>
              <a:rPr dirty="0" sz="900">
                <a:solidFill>
                  <a:srgbClr val="676767"/>
                </a:solidFill>
                <a:latin typeface="Arial MT"/>
                <a:cs typeface="Arial MT"/>
              </a:rPr>
              <a:t>which</a:t>
            </a:r>
            <a:r>
              <a:rPr dirty="0" sz="900" spc="270">
                <a:solidFill>
                  <a:srgbClr val="676767"/>
                </a:solidFill>
                <a:latin typeface="Arial MT"/>
                <a:cs typeface="Arial MT"/>
              </a:rPr>
              <a:t>  </a:t>
            </a:r>
            <a:r>
              <a:rPr dirty="0" sz="900">
                <a:solidFill>
                  <a:srgbClr val="6E6E6E"/>
                </a:solidFill>
                <a:latin typeface="Arial MT"/>
                <a:cs typeface="Arial MT"/>
              </a:rPr>
              <a:t>in</a:t>
            </a:r>
            <a:r>
              <a:rPr dirty="0" sz="900" spc="220">
                <a:solidFill>
                  <a:srgbClr val="6E6E6E"/>
                </a:solidFill>
                <a:latin typeface="Arial MT"/>
                <a:cs typeface="Arial MT"/>
              </a:rPr>
              <a:t>  </a:t>
            </a:r>
            <a:r>
              <a:rPr dirty="0" sz="900">
                <a:solidFill>
                  <a:srgbClr val="676767"/>
                </a:solidFill>
                <a:latin typeface="Arial MT"/>
                <a:cs typeface="Arial MT"/>
              </a:rPr>
              <a:t>turn</a:t>
            </a:r>
            <a:r>
              <a:rPr dirty="0" sz="900" spc="245">
                <a:solidFill>
                  <a:srgbClr val="676767"/>
                </a:solidFill>
                <a:latin typeface="Arial MT"/>
                <a:cs typeface="Arial MT"/>
              </a:rPr>
              <a:t>  </a:t>
            </a:r>
            <a:r>
              <a:rPr dirty="0" sz="900">
                <a:solidFill>
                  <a:srgbClr val="676767"/>
                </a:solidFill>
                <a:latin typeface="Arial MT"/>
                <a:cs typeface="Arial MT"/>
              </a:rPr>
              <a:t>prevents</a:t>
            </a:r>
            <a:r>
              <a:rPr dirty="0" sz="900" spc="270">
                <a:solidFill>
                  <a:srgbClr val="676767"/>
                </a:solidFill>
                <a:latin typeface="Arial MT"/>
                <a:cs typeface="Arial MT"/>
              </a:rPr>
              <a:t>  </a:t>
            </a:r>
            <a:r>
              <a:rPr dirty="0" sz="900">
                <a:solidFill>
                  <a:srgbClr val="676767"/>
                </a:solidFill>
                <a:latin typeface="Arial MT"/>
                <a:cs typeface="Arial MT"/>
              </a:rPr>
              <a:t>melanin</a:t>
            </a:r>
            <a:r>
              <a:rPr dirty="0" sz="900" spc="295">
                <a:solidFill>
                  <a:srgbClr val="676767"/>
                </a:solidFill>
                <a:latin typeface="Arial MT"/>
                <a:cs typeface="Arial MT"/>
              </a:rPr>
              <a:t>  </a:t>
            </a:r>
            <a:r>
              <a:rPr dirty="0" sz="900">
                <a:solidFill>
                  <a:srgbClr val="676767"/>
                </a:solidFill>
                <a:latin typeface="Arial MT"/>
                <a:cs typeface="Arial MT"/>
              </a:rPr>
              <a:t>from</a:t>
            </a:r>
            <a:r>
              <a:rPr dirty="0" sz="900" spc="260">
                <a:solidFill>
                  <a:srgbClr val="676767"/>
                </a:solidFill>
                <a:latin typeface="Arial MT"/>
                <a:cs typeface="Arial MT"/>
              </a:rPr>
              <a:t>  </a:t>
            </a:r>
            <a:r>
              <a:rPr dirty="0" sz="900" spc="-10">
                <a:solidFill>
                  <a:srgbClr val="696969"/>
                </a:solidFill>
                <a:latin typeface="Arial MT"/>
                <a:cs typeface="Arial MT"/>
              </a:rPr>
              <a:t>being </a:t>
            </a:r>
            <a:r>
              <a:rPr dirty="0" sz="900">
                <a:solidFill>
                  <a:srgbClr val="676767"/>
                </a:solidFill>
                <a:latin typeface="Arial MT"/>
                <a:cs typeface="Arial MT"/>
              </a:rPr>
              <a:t>synthesized</a:t>
            </a:r>
            <a:r>
              <a:rPr dirty="0" sz="900" spc="30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96969"/>
                </a:solidFill>
                <a:latin typeface="Arial MT"/>
                <a:cs typeface="Arial MT"/>
              </a:rPr>
              <a:t>or</a:t>
            </a:r>
            <a:r>
              <a:rPr dirty="0" sz="900" spc="19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96969"/>
                </a:solidFill>
                <a:latin typeface="Arial MT"/>
                <a:cs typeface="Arial MT"/>
              </a:rPr>
              <a:t>deposited.</a:t>
            </a:r>
            <a:r>
              <a:rPr dirty="0" sz="900" spc="24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76767"/>
                </a:solidFill>
                <a:latin typeface="Arial MT"/>
                <a:cs typeface="Arial MT"/>
              </a:rPr>
              <a:t>This</a:t>
            </a:r>
            <a:r>
              <a:rPr dirty="0" sz="900" spc="22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96969"/>
                </a:solidFill>
                <a:latin typeface="Arial MT"/>
                <a:cs typeface="Arial MT"/>
              </a:rPr>
              <a:t>ingredient</a:t>
            </a:r>
            <a:r>
              <a:rPr dirty="0" sz="900" spc="27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B6B6B"/>
                </a:solidFill>
                <a:latin typeface="Arial MT"/>
                <a:cs typeface="Arial MT"/>
              </a:rPr>
              <a:t>is</a:t>
            </a:r>
            <a:r>
              <a:rPr dirty="0" sz="900" spc="12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96969"/>
                </a:solidFill>
                <a:latin typeface="Arial MT"/>
                <a:cs typeface="Arial MT"/>
              </a:rPr>
              <a:t>commonly</a:t>
            </a:r>
            <a:r>
              <a:rPr dirty="0" sz="900" spc="24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 spc="-20">
                <a:solidFill>
                  <a:srgbClr val="696969"/>
                </a:solidFill>
                <a:latin typeface="Arial MT"/>
                <a:cs typeface="Arial MT"/>
              </a:rPr>
              <a:t>used </a:t>
            </a:r>
            <a:r>
              <a:rPr dirty="0" sz="900">
                <a:solidFill>
                  <a:srgbClr val="6B6B6B"/>
                </a:solidFill>
                <a:latin typeface="Arial MT"/>
                <a:cs typeface="Arial MT"/>
              </a:rPr>
              <a:t>in</a:t>
            </a:r>
            <a:r>
              <a:rPr dirty="0" sz="900" spc="114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76767"/>
                </a:solidFill>
                <a:latin typeface="Arial MT"/>
                <a:cs typeface="Arial MT"/>
              </a:rPr>
              <a:t>whitening</a:t>
            </a:r>
            <a:r>
              <a:rPr dirty="0" sz="900" spc="22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96969"/>
                </a:solidFill>
                <a:latin typeface="Arial MT"/>
                <a:cs typeface="Arial MT"/>
              </a:rPr>
              <a:t>sLincare</a:t>
            </a:r>
            <a:r>
              <a:rPr dirty="0" sz="900" spc="23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76767"/>
                </a:solidFill>
                <a:latin typeface="Arial MT"/>
                <a:cs typeface="Arial MT"/>
              </a:rPr>
              <a:t>products</a:t>
            </a:r>
            <a:r>
              <a:rPr dirty="0" sz="900" spc="170">
                <a:solidFill>
                  <a:srgbClr val="676767"/>
                </a:solidFill>
                <a:latin typeface="Arial MT"/>
                <a:cs typeface="Arial MT"/>
              </a:rPr>
              <a:t>  </a:t>
            </a:r>
            <a:r>
              <a:rPr dirty="0" sz="900">
                <a:solidFill>
                  <a:srgbClr val="696969"/>
                </a:solidFill>
                <a:latin typeface="Arial MT"/>
                <a:cs typeface="Arial MT"/>
              </a:rPr>
              <a:t>including</a:t>
            </a:r>
            <a:r>
              <a:rPr dirty="0" sz="900" spc="22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B6B6B"/>
                </a:solidFill>
                <a:latin typeface="Arial MT"/>
                <a:cs typeface="Arial MT"/>
              </a:rPr>
              <a:t>masks</a:t>
            </a:r>
            <a:r>
              <a:rPr dirty="0" sz="900" spc="18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96969"/>
                </a:solidFill>
                <a:latin typeface="Arial MT"/>
                <a:cs typeface="Arial MT"/>
              </a:rPr>
              <a:t>and</a:t>
            </a:r>
            <a:r>
              <a:rPr dirty="0" sz="900" spc="17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 spc="-10">
                <a:solidFill>
                  <a:srgbClr val="696969"/>
                </a:solidFill>
                <a:latin typeface="Arial MT"/>
                <a:cs typeface="Arial MT"/>
              </a:rPr>
              <a:t>lotions, </a:t>
            </a:r>
            <a:r>
              <a:rPr dirty="0" sz="900">
                <a:solidFill>
                  <a:srgbClr val="666666"/>
                </a:solidFill>
                <a:latin typeface="Arial MT"/>
                <a:cs typeface="Arial MT"/>
              </a:rPr>
              <a:t>to</a:t>
            </a:r>
            <a:r>
              <a:rPr dirty="0" sz="900" spc="305">
                <a:solidFill>
                  <a:srgbClr val="666666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96969"/>
                </a:solidFill>
                <a:latin typeface="Arial MT"/>
                <a:cs typeface="Arial MT"/>
              </a:rPr>
              <a:t>improve</a:t>
            </a:r>
            <a:r>
              <a:rPr dirty="0" sz="900" spc="254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66666"/>
                </a:solidFill>
                <a:latin typeface="Arial MT"/>
                <a:cs typeface="Arial MT"/>
              </a:rPr>
              <a:t>uneven</a:t>
            </a:r>
            <a:r>
              <a:rPr dirty="0" sz="900" spc="229">
                <a:solidFill>
                  <a:srgbClr val="666666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76767"/>
                </a:solidFill>
                <a:latin typeface="Arial MT"/>
                <a:cs typeface="Arial MT"/>
              </a:rPr>
              <a:t>sLin</a:t>
            </a:r>
            <a:r>
              <a:rPr dirty="0" sz="900" spc="13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76767"/>
                </a:solidFill>
                <a:latin typeface="Arial MT"/>
                <a:cs typeface="Arial MT"/>
              </a:rPr>
              <a:t>tone,</a:t>
            </a:r>
            <a:r>
              <a:rPr dirty="0" sz="900" spc="15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B6B6B"/>
                </a:solidFill>
                <a:latin typeface="Arial MT"/>
                <a:cs typeface="Arial MT"/>
              </a:rPr>
              <a:t>minimize</a:t>
            </a:r>
            <a:r>
              <a:rPr dirty="0" sz="900" spc="30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76767"/>
                </a:solidFill>
                <a:latin typeface="Arial MT"/>
                <a:cs typeface="Arial MT"/>
              </a:rPr>
              <a:t>freckles,</a:t>
            </a:r>
            <a:r>
              <a:rPr dirty="0" sz="900" spc="18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96969"/>
                </a:solidFill>
                <a:latin typeface="Arial MT"/>
                <a:cs typeface="Arial MT"/>
              </a:rPr>
              <a:t>darL</a:t>
            </a:r>
            <a:r>
              <a:rPr dirty="0" sz="900" spc="19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 spc="-10">
                <a:solidFill>
                  <a:srgbClr val="696969"/>
                </a:solidFill>
                <a:latin typeface="Arial MT"/>
                <a:cs typeface="Arial MT"/>
              </a:rPr>
              <a:t>spots, </a:t>
            </a:r>
            <a:r>
              <a:rPr dirty="0" sz="900">
                <a:solidFill>
                  <a:srgbClr val="676767"/>
                </a:solidFill>
                <a:latin typeface="Arial MT"/>
                <a:cs typeface="Arial MT"/>
              </a:rPr>
              <a:t>and</a:t>
            </a:r>
            <a:r>
              <a:rPr dirty="0" sz="900" spc="33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96969"/>
                </a:solidFill>
                <a:latin typeface="Arial MT"/>
                <a:cs typeface="Arial MT"/>
              </a:rPr>
              <a:t>other</a:t>
            </a:r>
            <a:r>
              <a:rPr dirty="0" sz="900" spc="35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B6B6B"/>
                </a:solidFill>
                <a:latin typeface="Arial MT"/>
                <a:cs typeface="Arial MT"/>
              </a:rPr>
              <a:t>skin</a:t>
            </a:r>
            <a:r>
              <a:rPr dirty="0" sz="900" spc="35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96969"/>
                </a:solidFill>
                <a:latin typeface="Arial MT"/>
                <a:cs typeface="Arial MT"/>
              </a:rPr>
              <a:t>problems,</a:t>
            </a:r>
            <a:r>
              <a:rPr dirty="0" sz="900" spc="39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96969"/>
                </a:solidFill>
                <a:latin typeface="Arial MT"/>
                <a:cs typeface="Arial MT"/>
              </a:rPr>
              <a:t>for</a:t>
            </a:r>
            <a:r>
              <a:rPr dirty="0" sz="900" spc="34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76767"/>
                </a:solidFill>
                <a:latin typeface="Arial MT"/>
                <a:cs typeface="Arial MT"/>
              </a:rPr>
              <a:t>radiant</a:t>
            </a:r>
            <a:r>
              <a:rPr dirty="0" sz="900" spc="33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66666"/>
                </a:solidFill>
                <a:latin typeface="Arial MT"/>
                <a:cs typeface="Arial MT"/>
              </a:rPr>
              <a:t>and</a:t>
            </a:r>
            <a:r>
              <a:rPr dirty="0" sz="900" spc="325">
                <a:solidFill>
                  <a:srgbClr val="666666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B6B6B"/>
                </a:solidFill>
                <a:latin typeface="Arial MT"/>
                <a:cs typeface="Arial MT"/>
              </a:rPr>
              <a:t>even</a:t>
            </a:r>
            <a:r>
              <a:rPr dirty="0" sz="900" spc="30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96969"/>
                </a:solidFill>
                <a:latin typeface="Arial MT"/>
                <a:cs typeface="Arial MT"/>
              </a:rPr>
              <a:t>sLin</a:t>
            </a:r>
            <a:r>
              <a:rPr dirty="0" sz="900" spc="32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 spc="-10">
                <a:solidFill>
                  <a:srgbClr val="6B6B6B"/>
                </a:solidFill>
                <a:latin typeface="Arial MT"/>
                <a:cs typeface="Arial MT"/>
              </a:rPr>
              <a:t>tone. </a:t>
            </a:r>
            <a:r>
              <a:rPr dirty="0" sz="900">
                <a:solidFill>
                  <a:srgbClr val="696969"/>
                </a:solidFill>
                <a:latin typeface="Arial MT"/>
                <a:cs typeface="Arial MT"/>
              </a:rPr>
              <a:t>Furthermore,</a:t>
            </a:r>
            <a:r>
              <a:rPr dirty="0" sz="900" spc="135">
                <a:solidFill>
                  <a:srgbClr val="696969"/>
                </a:solidFill>
                <a:latin typeface="Arial MT"/>
                <a:cs typeface="Arial MT"/>
              </a:rPr>
              <a:t>  </a:t>
            </a:r>
            <a:r>
              <a:rPr dirty="0" sz="900">
                <a:solidFill>
                  <a:srgbClr val="6B6B6B"/>
                </a:solidFill>
                <a:latin typeface="Arial MT"/>
                <a:cs typeface="Arial MT"/>
              </a:rPr>
              <a:t>it</a:t>
            </a:r>
            <a:r>
              <a:rPr dirty="0" sz="900" spc="170">
                <a:solidFill>
                  <a:srgbClr val="6B6B6B"/>
                </a:solidFill>
                <a:latin typeface="Arial MT"/>
                <a:cs typeface="Arial MT"/>
              </a:rPr>
              <a:t>  </a:t>
            </a:r>
            <a:r>
              <a:rPr dirty="0" sz="900">
                <a:solidFill>
                  <a:srgbClr val="676767"/>
                </a:solidFill>
                <a:latin typeface="Arial MT"/>
                <a:cs typeface="Arial MT"/>
              </a:rPr>
              <a:t>also</a:t>
            </a:r>
            <a:r>
              <a:rPr dirty="0" sz="900" spc="140">
                <a:solidFill>
                  <a:srgbClr val="676767"/>
                </a:solidFill>
                <a:latin typeface="Arial MT"/>
                <a:cs typeface="Arial MT"/>
              </a:rPr>
              <a:t>  </a:t>
            </a:r>
            <a:r>
              <a:rPr dirty="0" sz="900">
                <a:solidFill>
                  <a:srgbClr val="696969"/>
                </a:solidFill>
                <a:latin typeface="Arial MT"/>
                <a:cs typeface="Arial MT"/>
              </a:rPr>
              <a:t>has</a:t>
            </a:r>
            <a:r>
              <a:rPr dirty="0" sz="900" spc="434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D6D6D"/>
                </a:solidFill>
                <a:latin typeface="Arial MT"/>
                <a:cs typeface="Arial MT"/>
              </a:rPr>
              <a:t>a</a:t>
            </a:r>
            <a:r>
              <a:rPr dirty="0" sz="900" spc="135">
                <a:solidFill>
                  <a:srgbClr val="6D6D6D"/>
                </a:solidFill>
                <a:latin typeface="Arial MT"/>
                <a:cs typeface="Arial MT"/>
              </a:rPr>
              <a:t>  </a:t>
            </a:r>
            <a:r>
              <a:rPr dirty="0" sz="900">
                <a:solidFill>
                  <a:srgbClr val="696969"/>
                </a:solidFill>
                <a:latin typeface="Arial MT"/>
                <a:cs typeface="Arial MT"/>
              </a:rPr>
              <a:t>repairing</a:t>
            </a:r>
            <a:r>
              <a:rPr dirty="0" sz="900" spc="125">
                <a:solidFill>
                  <a:srgbClr val="696969"/>
                </a:solidFill>
                <a:latin typeface="Arial MT"/>
                <a:cs typeface="Arial MT"/>
              </a:rPr>
              <a:t>  </a:t>
            </a:r>
            <a:r>
              <a:rPr dirty="0" sz="900" spc="55">
                <a:solidFill>
                  <a:srgbClr val="696969"/>
                </a:solidFill>
                <a:latin typeface="Arial MT"/>
                <a:cs typeface="Arial MT"/>
              </a:rPr>
              <a:t>effect,</a:t>
            </a:r>
            <a:r>
              <a:rPr dirty="0" sz="900" spc="42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96969"/>
                </a:solidFill>
                <a:latin typeface="Arial MT"/>
                <a:cs typeface="Arial MT"/>
              </a:rPr>
              <a:t>which</a:t>
            </a:r>
            <a:r>
              <a:rPr dirty="0" sz="900" spc="45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 spc="-25">
                <a:solidFill>
                  <a:srgbClr val="696969"/>
                </a:solidFill>
                <a:latin typeface="Arial MT"/>
                <a:cs typeface="Arial MT"/>
              </a:rPr>
              <a:t>can </a:t>
            </a:r>
            <a:r>
              <a:rPr dirty="0" sz="900">
                <a:solidFill>
                  <a:srgbClr val="696969"/>
                </a:solidFill>
                <a:latin typeface="Arial MT"/>
                <a:cs typeface="Arial MT"/>
              </a:rPr>
              <a:t>prevent</a:t>
            </a:r>
            <a:r>
              <a:rPr dirty="0" sz="900" spc="200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B6B6B"/>
                </a:solidFill>
                <a:latin typeface="Arial MT"/>
                <a:cs typeface="Arial MT"/>
              </a:rPr>
              <a:t>and</a:t>
            </a:r>
            <a:r>
              <a:rPr dirty="0" sz="900" spc="145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66666"/>
                </a:solidFill>
                <a:latin typeface="Arial MT"/>
                <a:cs typeface="Arial MT"/>
              </a:rPr>
              <a:t>repair</a:t>
            </a:r>
            <a:r>
              <a:rPr dirty="0" sz="900" spc="160">
                <a:solidFill>
                  <a:srgbClr val="666666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66666"/>
                </a:solidFill>
                <a:latin typeface="Arial MT"/>
                <a:cs typeface="Arial MT"/>
              </a:rPr>
              <a:t>DNA</a:t>
            </a:r>
            <a:r>
              <a:rPr dirty="0" sz="900" spc="150">
                <a:solidFill>
                  <a:srgbClr val="666666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96969"/>
                </a:solidFill>
                <a:latin typeface="Arial MT"/>
                <a:cs typeface="Arial MT"/>
              </a:rPr>
              <a:t>damage</a:t>
            </a:r>
            <a:r>
              <a:rPr dirty="0" sz="900" spc="195">
                <a:solidFill>
                  <a:srgbClr val="696969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76767"/>
                </a:solidFill>
                <a:latin typeface="Arial MT"/>
                <a:cs typeface="Arial MT"/>
              </a:rPr>
              <a:t>caused</a:t>
            </a:r>
            <a:r>
              <a:rPr dirty="0" sz="900" spc="21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46464"/>
                </a:solidFill>
                <a:latin typeface="Arial MT"/>
                <a:cs typeface="Arial MT"/>
              </a:rPr>
              <a:t>by</a:t>
            </a:r>
            <a:r>
              <a:rPr dirty="0" sz="900" spc="40">
                <a:solidFill>
                  <a:srgbClr val="646464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6B6B6B"/>
                </a:solidFill>
                <a:latin typeface="Arial MT"/>
                <a:cs typeface="Arial MT"/>
              </a:rPr>
              <a:t>UV</a:t>
            </a:r>
            <a:r>
              <a:rPr dirty="0" sz="900" spc="13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dirty="0" sz="900" spc="-10">
                <a:solidFill>
                  <a:srgbClr val="696969"/>
                </a:solidFill>
                <a:latin typeface="Arial MT"/>
                <a:cs typeface="Arial MT"/>
              </a:rPr>
              <a:t>radiation.</a:t>
            </a:r>
            <a:endParaRPr sz="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2024-05-26T10:55:00Z</dcterms:created>
  <dcterms:modified xsi:type="dcterms:W3CDTF">2024-05-26T10:55:00Z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2024-05-20T00:00:00Z</vt:filetime>
  </property>
  <property fmtid="{D5CDD505-2E9C-101B-9397-08002B2CF9AE}" pid="3" name="Creator">
    <vt:lpwstr>Adobe InDesign CS6 (Macintosh)</vt:lpwstr>
  </property>
  <property fmtid="{D5CDD505-2E9C-101B-9397-08002B2CF9AE}" pid="4" name="LastSaved">
    <vt:filetime>2024-05-26T00:00:00Z</vt:filetime>
  </property>
  <property fmtid="{D5CDD505-2E9C-101B-9397-08002B2CF9AE}" pid="5" name="Producer">
    <vt:lpwstr>Adobe PDF Library 10.0.1</vt:lpwstr>
  </property>
</Properties>
</file>